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422" r:id="rId5"/>
    <p:sldId id="428" r:id="rId6"/>
    <p:sldId id="439" r:id="rId7"/>
    <p:sldId id="440" r:id="rId8"/>
    <p:sldId id="427" r:id="rId9"/>
    <p:sldId id="426" r:id="rId10"/>
    <p:sldId id="420" r:id="rId11"/>
    <p:sldId id="430" r:id="rId12"/>
    <p:sldId id="437" r:id="rId13"/>
    <p:sldId id="410" r:id="rId14"/>
    <p:sldId id="411" r:id="rId15"/>
    <p:sldId id="436" r:id="rId16"/>
    <p:sldId id="423" r:id="rId17"/>
    <p:sldId id="412" r:id="rId18"/>
    <p:sldId id="438" r:id="rId19"/>
    <p:sldId id="431" r:id="rId20"/>
    <p:sldId id="413" r:id="rId21"/>
    <p:sldId id="417" r:id="rId22"/>
    <p:sldId id="418" r:id="rId23"/>
    <p:sldId id="419" r:id="rId24"/>
    <p:sldId id="425" r:id="rId25"/>
    <p:sldId id="433" r:id="rId26"/>
    <p:sldId id="434" r:id="rId27"/>
    <p:sldId id="435" r:id="rId2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40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03.1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14461 5457 0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51.9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8855 11931 0,'25'0'78,"0"0"-31,0 0 0,24 0-31,-24 0-1,0 0 1,49 0 0,1 0-1,-50 0 1,49 0-1,0 0 1,-24 0 0,0 0-1,24 0 1,-24 0 0,-26 0-16,26 0 15,0 0 16,-1 0-15,-24 0 0,25 0-1,-1 25 1,-24-25 0,0 25-1,24-25 1,-24 0-1,0 0 1,25 0 0,-25 0-1,-1 0 1,1 0 0,0 0-1,0 0 32,0 0-31,-1 0-1,1 0 17,0 0-17,0 0 1,0 0-1,-1 0 1,1 0 0,0 0 15,0 0-15,0 0-1,-1 0 16,1 0 32,0 0-1,0 0 63,0 0-62,-1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54.5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11063 11832 0,'25'0'140,"24"0"-124,-24 0-1,25 0 1,49 0 0,-25 0-1,75 0 1,-25 0 0,-74 0-1,24 0 1,1 0-1,-51 0 1,51 0 0,-50 0-1,24 0 1,-24 0-16,0 0 16,24 0-1,1 0 16,-25 0-15,25 0 0,-26 0-1,1 0 1,0 0 0,25 0-1,-26 0 1,26 0-1,-25 0 1,0 0 0,24 0-1,-24 0 1,0 0 0,0 0-1,-1 0 16,1 0-15,0 0 0,0 0-1,0 0 1,-1 0 15,1 0-15,0 0 15,0 0-31,0 0 31,-1 0 1,1 0 14,0 0-14,0 0 15,-25-25 93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59.5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19869 11881 0,'24'0'125,"1"0"-94,0 0-15,0 0 0,0 0-16,-1 0 15,26 0 1,0 0 0,-1 25-1,26-25 1,-51 0 15,26 0-15,0 0-1,-1 0 1,-24 0 0,25 0-1,-26 0 1,1 0-1,25 0 1,-1 25 0,-24-25-1,0 0 1,25 0 0,-25 0-1,24 0 1,-24 0 15,0 0-15,0 0-1,-1 0 1,1 0 0,0 0-1,0 0 1,0 0-1,-1 0 1,1 0 15,0 0-15,0 0 15,0 0 0,-1 0 16,1 0-15,0 0-17,0 0 32,0 0 16,-1 0 15,1 0-47,0 0 0,0 0 0,0 0 16,-1 0-15,1 0 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04.9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7615 12650 0,'25'0'172,"0"0"-141,-1 0 1,1 0-32,0 0 15,25 0 1,24 0-1,0 0 1,-49 0 0,25 0-1,0 0 1,-26 0 0,26 0-1,24 0 1,-24 0 15,-25 0-15,24 0-1,26 0 1,-50 0 0,49 0-1,-24 0 1,24-24-1,-49 24-15,0 0 16,49-25 0,-24 25-1,-1 0 1,1 0 0,24 0-1,-49 0 16,50 0-15,-1 0 0,-49 0-1,49 0 1,-24 0 0,-1 0-1,1 0 1,0 0-1,-1 0 1,-24 0 0,49 0-1,-49 0 1,0 0 0,49 0-1,-49 0 16,0 0-15,0 0 0,24 0-1,-24 0 1,25 0 15,-25 0 0,-1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09.8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10220 13990 0,'24'0'93,"1"0"-30,0 0-63,0 0 31,24 0-15,-24 0-16,25 0 31,-1 0-31,-24 0 16,99 0-1,-74 0 1,74 0-1,-50 0 17,-49 0-17,25 0-15,-1 0 16,26 0 0,-1 0-1,-24 0 1,-1 0-1,1 0 1,-25 0 0,24 0-16,-24 0 15,25 0 1,-25 0 0,-1 0-16,1 0 31,25 0-16,-25 0 1,-1 0 0,1 0-1,25 0 1,-1 0 15,-24 0-15,0 0-1,0 0 17,0 0-17,-1 0 17,1 0-1,0 0 0,0 0-15,0 0 31,-1 0-1,1 0-14,0 0-32,0 0 62,0 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12.8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13742 13965 0,'25'0'63,"-1"0"-47,1 0-1,0 0 1,0 0-1,0 0 1,24 0 0,-24 0-1,49 0 1,-24 0 0,49 0-1,50 0 1,-74 0-1,49 0 1,-25 0 0,-74 0-1,24 0-15,1 0 16,24 0 0,-49 0-1,74 0 1,-74 0 15,49 0-15,-49 0-1,25 0 1,-1 0 0,1 0 15,0 0-16,-26 0 1,1 0 0,0 0-1,0 0 1,0 0-16,0 0 31,-1 0-15,1 0 15,0 0 0,0 0 16,0 0-31,-1 0-1,1 0 1,0 0 0,0 0-1,24-25 1,-24 25 0,25 0 15,-25 0-16,-1 0 1,1 0 0,0 0-1,0 0 1,0 0 0,-1 0-1,1 0 1,0 0 15,0 0 0,0 0-15,-1 0 46,1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16.4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20613 13965 0,'24'0'93,"1"0"-61,0 0-1,0 0-15,0 0-1,0 0 1,-1 0-16,1 0 31,0 0-15,25 0-1,-26 0 1,1 0 0,25 0-1,-25 0 1,-1 0-1,26 0 1,-25 0 0,0 0-16,-1 0 15,1 0 1,0 0 0,25 0 15,-26 0 0,1 0 0,0 0 1,0 0-17,0 0 16,-1 0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20.8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6499 16049 0,'0'24'110,"25"-24"-110,-1 0 15,1 0 1,0 0-1,0 25 1,0-25 0,24 25-1,1-25 1,-25 0 0,49 0-1,-49 0 1,0 0-16,0 25 15,49-25 17,-49 25-17,24-25 1,1 0 0,-25 0-1,24 0 1,-24 0-1,25 0 1,-1 24 0,-24-24-1,0 0 1,25 0 0,-26 0-1,1 0 1,25 0-1,-25 0 17,24 0-17,-24 0 1,0 0 15,0 0-15,-1 0-1,1 0 17,0 0 30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23.6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13692 16173 0,'25'0'31,"0"0"16,0-25-16,-1 25 0,1 0-15,0-25-16,0 25 31,0 0-15,24 0-1,-24 0 1,25 0 0,-1 0-1,-24 0 1,25 0-1,-1 0 1,-24 0 0,25 0-16,-1 0 31,1 0-15,0 0-1,-26 0 16,1 0-31,0 0 32,25 0-17,-26 0 1,1 0 0,0 0-16,25 0 31,24 0-16,-24-25 1,-26 25 0,26 0-1,-25-25 1,0 25 0,-1 0-1,1 0 1,0 0 15,0 0-15,0 0 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27.6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21679 16123 0,'25'0'94,"0"-25"-78,25 25-1,-26 0 1,26 0 0,0 0-1,24 0 1,25 0 0,-49 0-1,-1 0 1,1 0-1,24-25 1,-49 25 15,0 0-15,0 0 0,0 0-1,-1 0 1,1 0-1,0 0 1,0 0 0,0 0-1,-1 0 1,1 0 0,0 0 15,0 0 31,0 0 1,-1 0-32,1 0 32,-25-24 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05.0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14461 5457 0,'0'25'31,"25"-25"94,0 0-93,0 0 14,-1 0-14,1 0-1,0 0-31,0 0 31,0 0 0,-1 0 1,1 0-1,0 0-15,0 0 15,0 0 0,-1 0 16,1 0-31,0 0 15,0 0 0,0 0 0,-1 0-15,1 0 15,0 0 32,0 0-1,0 0-46,-1 0 46,1 0-30,0 0-17,0-25 1,0 0 15,-1 25 0,1 0 1,0 0-1,0 0 31,0 0 95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31.9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12353 16768 0,'25'-25'172,"-1"25"-157,1 0 1,0 0 0,0 0-16,0 0 15,24 0 1,1 0-1,-25 0 17,24 0-17,-24 0 1,0 0 0,0 0-1,24 0 1,-24 0-1,0 0 1,0 0 0,-1 0-1,1 0 32,0 0 0,0 0 78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33.9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14337 16743 0,'25'0'141,"0"0"-126,0 0 16,24 0-31,-24 0 16,25 0 15,-1 0-15,1 0 0,-25 0-1,-1 0-15,26 0 31,-25 0-15,24 0 0,-24 0-1,25 0 1,-25 0 0,24 0-1,26 0 1,-51 0-1,26 0 1,-25 0 15,0 0-15,-1 0 0,1 0-1,0 0 1,0 0-1,0 0 48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7:36.4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15280 16768 0,'-25'0'16,"50"0"93,-1 0-93,1 0 0,0 0-1,50 0 1,-1 0-1,0 0 1,-49 0-16,25 0 16,24 0-1,25 0 1,-49 0 0,24 0-1,26 0 1,-76 0 15,51 0-15,-1 0-1,-24 0 1,-25 0 0,49 0-1,-49 0 1,25 0-1,-26 0 1,26 0 0,-25 0-1,0-25 1,24 25 0,-24 0 15,25 0-16,-26 0 17,1 0-1,0 0 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0:58:35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12204 9401,'25'0,"0"0,-1 0,1 0,0 0,0 0,0 0,24 0,-24 0,25 0,-26 0,26 0,-25 0,24 0,-24-25,0 25,0 0,0 0,-1 0,26 0,-25 0,0 0,-1 0,1 0,0 0,-25-25,25 25,0 0,-1 0,1-24,0 24,25 0,-26 0,1 0,0 0,0 0,0 0,0 0,-1 0,1 0,25 0,-25 0,24 0,-24 0,0 0,0 0,-1 0,1 0,25 0,-25 0,-1 0,1 0,0 0,25 0,-26 0,1 0,0 0,0 0,0 0,-1 0,1 0,0 0,0 0,24 0,-24 0,25 0,-25 24,-1-24,1 0,0 0,0 0,0 0,-1 0,1 25,0-25,0 0,0 0,0 0,-1 0,1 0,0 0,0 0,0 0,-1 0,1 0,0 0,0 0,0 0,-1 0,1 0,0 0,0 0,0 0,-1 0,1 0,25 0,-25 0,-1 0,1 0,0 0,0 0,0 0,-1 0,1 0,0 0,0 0,0 0,-1 0,1 0,0 0,0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1:32.9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12502 8607,'24'0,"1"0,0 25,0-25,0 0,-25 25,24-25,26 0,-25 0,0 0,-1 0,1 0,0 0,0 0,0 0,-1 0,1 0,0 0,25 0,-26 0,1 0,0 0,0 0,0 0,-1 0,1 0,0 0,0 0,0 0,0 0,-1 0,1 0,0 0,0 0,0 0,-1 0,1 0,0 0,0 0,0 0,-1 0,1 0,-25 25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1:35.6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12452 8310,'25'0,"0"0,-1 0,1 0,0 0,0 0,0 0,-1 0,1 0,0 0,0 0,0 0,-1 0,1 0,0 0,0 0,0 0,-1 0,1 0,0 0,0 0,24 0,-24 0,0 0,0 0,0 0,-1 0,1 0,0 0,0 0,0 0,0 0,-1 0,1 0,0 0,0 0,0 0,-1 0,1 0,0 0,0 0,0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1:38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12576 8781,'25'0,"0"0,-1 0,1 0,0 0,0 0,0 0,-1 0,1 0,0 0,0 0,0 0,-1 0,1 0,0 0,0 0,0 0,24 0,-24 0,0 0,0 0,24 0,-24 0,0 0,0 0,0 0,-1 0,1 0,0 0,0 0,0 0,-1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1:42.7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10096 9748,'24'0,"1"0,0 0,0 0,0 0,24 0,-24 0,0 0,0 0,-1 0,1 0,0 0,0 0,0 0,-1 0,1 0,0 0,0 0,0 0,-1 0,1 0,25 0,-25 0,-1 0,1 0,0 0,0 0,0 0,-1 0,1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1:45.0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10145 9947,'25'0,"0"0,0 0,-1 0,1 0,0 0,0 0,0 0,-1 0,1 0,0 0,0 0,0 0,-1 0,1 0,0 0,0 0,0 0,-1 0,1 0,25 0,-25 0,-1 0,26 0,-25 0,0 0,-1 0,1 0,0 0,0 0,0 0,-1 0,1 0,0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1:47.3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10046 9451,'25'0,"0"0,-1 0,1 0,0 0,0 0,24 0,-24 0,0 0,0 0,0 0,-1 0,1 0,0-25,0 25,0 0,-1 0,26-25,-25 25,0 0,24 0,-24 0,0 0,0 0,-1 0,1 0,0 0,0 0,0 0,-1 0,26 0,-25 0,0 0,-1 0,1 0,0 0,0 0,0 0,-1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10.0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16495 6276 0,'25'0'282,"0"0"-267,0 0-15,-1 0 16,1-25 0,25 25-1,-1 0 16,1 0-15,-25 0 0,0 0-1,-1 0 1,1 0 0,0 0-1,25 0 1,-26 0-1,1 0 17,0 0-17,0 0 1,0 0 0,-1-25 15,1 25 0,0 0-31,0 0 31,0 0-15,-1 0 15,1 0-31,0 0 16,0 0 15,0 0 0,-1 0 1,1 0 14,0 0 17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1:53.2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12551 10790,'25'0,"0"0,0-25,-1 25,1 0,0 0,0 0,0 0,-25-25,24 25,1 0,0 0,0 0,0 0,-1 0,1 0,0 0,0 0,0 0,-1 0,1 0,0 0,0 0,0 0,-1 0,-24-24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1:55.2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12551 11038,'25'0,"0"0,0 0,24 0,-24 0,0 0,0 0,-1-25,1 25,0 0,0 0,0 0,-1 0,1 0,0 0,0 0,0 0,-1 0,1 0,0 0,0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1:57.5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12650 11137,'25'0,"0"0,0 0,0 0,-1 0,26 0,-25 0,0 0,-1 0,1 0,0 0,0 0,0 0,-1 0,1 0,0 0,0 0,0 0,-1 0,1 0,0 0,0 0,0 0,0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01.8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14957 12030,'25'0,"0"0,0 0,-1 0,1 0,0 0,-25-25,25 25,0 0,-1 0,1 0,0 0,0 0,0 0,-1 0,1 0,0 0,0 0,0 0,0 0,-1 0,1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03.6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15007 12204,'25'0,"-1"0,1 0,0 0,0 0,0 0,24 0,-24 0,0 0,0 0,-1 0,1 0,0 0,0 0,0 0,0 0,-1 0,1 0,0 0,0 0,0 0,-1 0,1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05.2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15032 12452,'24'0,"1"0,0 0,0 0,0 0,-1 0,1 0,0 0,0 0,0 0,-1 0,1 0,25-25,-25 25,0 0,-1 0,1 0,0 0,0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09.9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10815 13271,'25'0,"-1"0,1 0,0 0,0 0,0 0,-1 0,1 0,0 0,0 0,24 0,-24 0,25 0,0 0,-26 0,1 0,0 0,0 0,0 0,-1 0,1 0,0 0,0 0,24 0,-24 0,0 0,0 0,0 0,-25 24,24-24,1 0,0 0,0 0,0 0,-1 0,1 0,0 0,0 0,0 0,-1 0,1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11.4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10294 13295,'25'0,"0"0,-1 0,1 0,25 0,-25 0,24 0,-24 0,25 0,24 0,-24 0,-26 0,26 0,0 0,-1 0,1 0,24 0,-24 0,-25 0,24 0,-24 0,25 0,-25 0,-1 0,26 0,-25 0,24 0,-24 0,0 0,0 0,24 0,-24 0,0-24,0 24,0 0,-1 0,1 0,0 0,0 0,0-25,-1 25,1 0,0 0,0 0,0 0,-1 0,1 0,0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13.2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10319 13494,'0'25,"49"-25,-24 0,0 0,25 0,-1 0,-24 0,25 0,-26 0,26 0,0 0,-26 0,1 0,25 0,-25 0,24 0,-24 0,25 0,-26 0,26 0,-25 0,24 0,-24 0,0 0,0 0,25 0,-26 0,26 0,-25 0,0 0,-1 0,1 0,0 0,0 0,0 0,-1 0,1 0,0 0,0 0,0 0,-1 0,1 0,0 0,0 0,0 0,-1 0,1 0,0 0,0 0,0 0,-1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15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10269 12973,'25'0,"0"0,0 0,-1 25,1-25,0 0,0 0,24 0,26 0,-1 0,-24 0,-1 0,26 0,-1 0,-49 0,25 0,-26 0,26 0,-25 0,0 0,-1 0,26 0,-25 0,0 0,24 0,1 0,-25 0,0 0,24 0,1 0,-25 0,-1 0,26 0,-25 0,0 0,-1 0,1 0,0 0,0 0,0 0,-1 0,1 0,25 0,-25 0,-1 0,1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22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12179 9054 0,'25'0'78,"0"0"-31,0 0-16,-1 0-31,1 0 31,0 0-15,25 0-1,-26 0 1,26 0 0,-25 0-1,0 0 1,24 0 0,26 0-1,-51 0 1,26 0-1,0 0 1,-26 0 0,26 0-1,-25 0 1,24 0 0,-24 0 15,25 0-16,-25 0 1,24 0 0,-24 0-1,25 0 1,24 0 0,-49 0-1,25 0 1,-1 0-1,1 0 1,-25 0 0,24 0-1,-24 0 1,25 0 0,-1 0-1,-24 0 16,0 0-15,0 0 0,-1 0-1,1 0 1,0 0 0,0 0-1,0 0 1,-1 0-1,1 0 1,0 0 15,0 0 16,0 0-31,-1 0 46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19.7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11857 14635,'0'-25,"24"25,1-25,25 25,-1 0,-24 0,25 0,-1 0,-24 0,25 0,-25 0,49 0,-49 0,0 0,0 0,-1 0,1 0,0 0,0 0,0 0,-1 0,26 0,-25 0,0 0,-1 0,1 0,0 0,0 0,0 0,-1 0,1 0,0 0,25 0,-26 0,1 0,0 0,0 0,0 0,24 0,-24 0,0 0,0 0,-1 0,1 0,0 0,0 0,0 0,0 0,-1 0,1 0,0 0,0 0,-25-25,25 25,-1 0,1 0,0 0,0 0,0 0,-1 0,1 0,0 0,0 0,0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21.4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12030 14808,'25'0,"0"0,0 0,-1 0,26 0,-25 0,25 0,-26 0,26 0,0 0,-1 0,1 0,-1 0,-24 0,50 0,-51 0,1-24,25 24,-25 0,-1 0,1 0,0 0,0 0,0 0,24 0,-24 0,25 0,-26 0,1 0,25 0,-25 0,24 0,-24 0,-25-25,50 25,-25 0,-1 0,1 0,0 0,0 0,24 0,-24 0,0 0,0 0,0 0,-1 0,1 0,0 0,0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25.1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10294 15726,'25'0,"0"0,-1 0,26-25,0 25,-1 0,1 0,-25-24,49 24,-24 0,-1 0,-24 0,25 0,-1 0,-24 0,0 0,0 0,-1 0,1 0,0 0,0 0,0 0,24 0,-24 0,0 0,0 0,0 0,-1 0,1 0,0 0,0 0,0 0,-1 0,1 0,0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2:27.2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10443 15974,'25'0,"-1"0,1 0,0 0,0 0,0 0,24 0,-24 0,0 0,24 0,1 0,-25 0,0 0,-1 0,1 0,0 0,0 0,0 0,-1 0,1 0,25 0,-25 0,-1 0,1 0,0-25,0 25,0 0,0 0,-1 0,1 0,0 0,0 0,0 0,-1 0,1 0,0 0,0 0,0 0,-1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3:04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10096 9103,'24'0,"1"0,0 0,0 0,0 0,-1 0,1 0,0 0,0 0,0 0,-1 0,1 0,0 0,25 0,-26 0,1 0,25 0,-25 0,-1 0,1 0,0 0,0 0,0 0,-1 0,1 0,0 0,0 0,0 0,-1 0,1 0,0 0,0 0,0 0,-1 0,1 0,0 0,0 0,0 0,-1 0,1 0,0 0,0 0,0 0,0 0,-1 0,1 0,0 0,0 0,0 0,-1 0,1 0,0 0,0 0,0 0,-1 0,1 0,0 0,0 0,0 0,-1 0,1 0,0 0,0 0,0 0,-1 0,1 0,0 0,0 0,0 0,-1 0,1 0,0 0,0 0,0 0,-1 0,1 0,0 0,0 0,0 0,-1 0,1 0,0 0,0 0,0 0,24 0,-24 0,25 0,-25 0,24 0,-24 0,0 0,0 0,-1 0,1 0,0 0,0 0,0 0,-1 0,1 0,0 0,0 0,0 0,-1 0,1 0,0 0,0 0,0 0,-1 0,1 0,0 0,0 0,0 0,-1 0,1 0,0 0,0 0,0 0,-1 0,1 0,0 0,0 0,0 0,0 0,-1 0,1 0,0 0,0 0,0 0,-1 0,1 0,0 0,-25-24,25 24,0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23:28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8434 10393,'24'0,"1"0,0 0,0 0,0 0,-1 0,1 0,0 0,0 0,0 0,-1 0,1 0,0 0,0 25,0-25,-1 0,1 0,0 0,0 0,0 0,-1 0,1 0,0 0,0 0,0 0,0 0,-1 0,1 0,0 0,0 0,0 0,-1 0,26 0,-25 0,0 0,-1 0,1 0,25 0,-25 0,-1 0,26 0,-25 0,0 0,-1 0,26 0,-25 0,0 0,-1 0,1 0,0 0,0 0,0 0,-1 0,1 0,0 0,0 0,0 0,-1 0,1 0,0 0,0 0,0 0,0 0,-1 0,1 0,0 0,0 0,0 0,-1 0,1 0,0 0,0 0,0 0,-1 0,1 0,0 0,0 0,0 0,-1 0,1 0,0 0,0 0,0 0,-1 0,1 0,0 0,0 0,0 0,-1-25,1 25,0 0,0 0,0 0,-1 0,1 0,0-25,0 25,0 0,-1 0,1 0,0 0,-25-24,25 24,0 0</inkml:trace>
  <inkml:trace contextRef="#ctx0" brushRef="#br0" timeOffset="6815.6259">9971 11534,'25'0,"0"0,0 0,0 0,0 0,-1 0,1 0,0 0,0 0,0 0,-1 0,1 0,0 0,0 0,0 0,-1 0,1 0,0 0,0 0,0 0,-1 0,1 0,0 0,0 0,0 0,-1 0,1 0,0 0,0 0,0 0,-1 0,1 0,0 0,0 0,0 0,-1 0,1 0,0 0,0 0,0 0,-1 0,1 0,0 0,0 0,0 0,-1 0,1 0,0 0,0 0,0 0,0 0,-1 0,1 0,0 0,0 0,0 0,-1 0,1 0,0 0,0 0,0 0,-1 0,1 0,0 0,0 0,0 0,-1 0,1 0,0 25,0-25,0 0,-1 0,-24 25,25-25,0 0,0 0,0 0,-1 0,1 0,0 0,0 0,0 0,-1 0,1 0,0 0,0 0,0 0,-1 0,1 0,0 0,0 0,-25-25,25 25,0 0,-1 0,1 0,0 0,0-25,0 25,-1 0,1 0,0 0,0 0,0 0,-1 0,1 0,0 0,0 0,0 0,-1 0,1 0,0 0,0 0,0 0,-1 0,1 0,0 0,0 0,0 0,-1 0,1 0,0 0,0 0</inkml:trace>
  <inkml:trace contextRef="#ctx0" brushRef="#br0" timeOffset="12962.0718">12874 12774,'0'-24,"24"24,1 0,0 0,0 0,0 0,-1 0,1 0,0 0,0 0,0 0,-1 0,1 0,0 0,0 0,25 0,-26 0,1 0,0 0,0 0,0 0,-1 0,1 0,0 0,0 0,0 0,-1 0,1 0,0 0,0 0,24 0,-24 0,0 0,0 0,24 0,-24 0,0 0,0 0,0 0,-1 0,1 0,25 0,-25 0,-1 0,1 0,0 0,0 0,0 0,-1 0,1 0,0 0,0 0,0 0,-1 0,1 0,0 0,0 0,0 0,0 0,-1 0,1 0,0 0,0 0,0 0,-1 0,1 0,0 0,0 0,-25-25,25 25,-1 0,1 0,0 0,0 0,0 0,-1 0,1 0,0 0,0 0,0 0,-1 0,1 0,0 0,0-25,0 25,-1 0,1 0,0 0,0 0,-25-25,25 25,-1 0,1 0,0 0,0 0,0 0,-1 0,1 0,0 0,-25-25,25 25,0 0,0 0,-1 0,1 0,0 0,0 0,0 0,-1 0,1 0,-25-24</inkml:trace>
  <inkml:trace contextRef="#ctx0" brushRef="#br0" timeOffset="17727.5239">8409 13965,'0'0,"25"0,-1 0,1 0,0 0,0 0,0 0,-1 0,1 0,0 0,0 0,24 0,-24 0,0 0,0 0,0 0,-1 0,1 0,0 0,0 0,0 0,24 0,-24 0,0 0,0 0,24-25,-24 25,0 0,0 0,0 0,-1 0,1 0,0 0,0 0,0 0,-1 0,1 0,25 0,-25 0,-1 0,26 0,-25 0,0 0,-1 0,26-25,-25 25,0 0,24 0,-24 0,0 0,0 0,24 0,-24 0,0 0,0 0,-1 0,1 0,0 0,0 0,0 0,0 0,-1 0,1 0,0 0,25 0,-26 0,1 0,25 0,-25 0,-1 0,1 0,0 0,0 0,24 0,-24 0,0 0,0 0,0 0,-1 0,1 0,0 0,0 0,0 0,-1 0,1 0,0 0,0 0,24 0,-24 0,0 0,0 0,24 0,-24 0,0 0,25 0,-1 0,-24 0,0 0,0 0,24 0,-24 0,0 0,0 0,0 0,24 0,-24 0,0 0,0 0,-1 0,1 0,0 0,0 0,0 0,-1 0,1 0,0 0,0 0,0 0,-1 0,1 0,0 0,0 0,0 0,-1 0,1 0,0 0,0 0,0 0</inkml:trace>
  <inkml:trace contextRef="#ctx0" brushRef="#br0" timeOffset="22867.9256">9922 15106,'0'25,"25"-25,-1 0,1 25,0-25,0 0,25 0,-26 0,26 0,-25 0,0 0,-1 0,1 0,0 0,0 0,0 0,-1 0,1 0,0 0,0 0,0 0,-1 0,1 0,0 0,0 0,0 0,-1 0,26 0,-25 0,0 0,-1 0,1 0,0 0,0 0,0 0,-1 0,1 0,0 0,0 0,0 0,-1 0,1 0,0 0,0 0,0 0,-1 0,1 0,0 0,25 24,-25-24,-1 0,1 0,25 0,-25 0,-1 0,1 0,0 0,0 0,0 0,-1 0,1 0,0 0,0 0,-25 25,25-25,-1 0,1 0,0 0,0 0,0 0,-1 0,1 0,0 0,0 0,0 0,-1 0,26 0,-25 0,0 0,-1 0,1 0,0 0,25 0,-26 0,1 0,25 0,-25 0,24 0,-24 0,0 0,25 0,-26 0,26 0,-25 0,0 0,24 0,-24 0,25 0,-26 0,26 0,-25 0,0 0,-1 0,1 0,0 0,0 0,0 0,-1 0,26 0,-25 0,0 0,-1 0,1 0,0 0,0 0,0 0,-1 0,1 0,0 0,0-25,0 25,0 0,24 0,-24 0,0 0,0 0,-1 0,1 0,0 0,0 0,0 0,-1 0,1 0,0 0,0 0,0 0,-1 0,1 0,0 0,0 0</inkml:trace>
  <inkml:trace contextRef="#ctx0" brushRef="#br0" timeOffset="27229.9339">8310 16470,'24'0,"1"0,0 0,0 0,24 0,-24 25,0-25,0 0,0 0,-1 0,1 0,0 0,0 0,0 0,-1 0,1 0,0 0,0 0,0 0,-1 0,1 0,0 0,0 0,0 0,-1 0,1 0,0 0,0 0,0 0,0 0,-1 0,1 0,0 0,0 0,0 0,-1 0,1 0,0 0,25 0,-26 0,1 0,0 0,0 0,0 0,-1 0,1 0,0 0,0 0,0 0,-1 0,1 0,0 0,25 0,-26 0,1 0,0 0,49 0,-49-25,25 25,-25 0,-1 0,1 0,25-24,-25 24,24 0,-24 0,0 0,25 0,-26 0,1 0,0 0,0 0,24 0,-24 0,0 0,0 0,0-25,-1 25,1 0,0 0,0 0,0 0,-1 0,1 0,0 0,0 0,0 0,-1 0,1 0,0 0,0 0,0 0,-1 0,1 0,0 0,0 0,0 0,-1 0,1 0,0 0,0 0,0 0,-1 0,1-25,0 25,0 0,0 0,0 0,-1 0,1 0,0 0,0 0,0 0,-1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33:48.4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17090 13246,'25'-25,"0"25,0 0,24 0,1 0,-25 0,0 0,-1 0,1 0,0 0,0 0,0 0,-1 0,1 0,0 0,0 0,0 0,0 0,-1 0,1 0,0 0,0 0,0 0,-1 0,1 0,0 0,0 0,0 0,-1 0,26 0,-25 0,0 0,24 0,-24 0,0-25,24 25,-24-25,0 25,0 0,0 0,-1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33:50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17090 13494,'0'25,"50"-25,-50 24,50-24,-1 0,1 0,-1 25,1-25,-25 25,24-25,1 0,-25 0,25 0,-1 0,-24 0,0 0,0 0,-1 0,26 0,-25 0,0 0,-1 0,1 0,0 0,0 0,0 0,24 0,-24 0,0 0,24 0,-24 0,0 0,0 0,0 0,-1 0,1 0,0 0,0 0,0 0,-25-25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33:52.6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17090 13767,'25'0,"25"0,-25 0,24 0,-24 0,0 0,0 0,-1 0,1 0,0 0,-25 24,25-24,0 0,-1 0,1 0,0 0,0 0,0 0,0 0,-1 0,26 0,-25 0,24 0,-24 0,25 0,-25 0,-1 0,1 0,0 0,0 0,0 0,-1 0,1 0,0 0,0 0,0 0,-1 0,1 0,0 0,0 0,0 0,-1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0:34:08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14412 13990,'0'25,"24"-25,1 0,0 0,0 0,0 0,-1 0,1 0,0 0,25 0,-26 0,1 0,0 0,0 0,24 0,-24 0,0 0,0 0,0 0,-1 0,1 0,0 0,0 0,0 0,-1 0,1 0,25 0,-25 0,-1 0,1 0,0 0,0 0,0 0,-1 0,1 0,0 0,0 0,0 0,0 0,-1 0,1 0,0 0,0 0,0 0,-1 0,1 0,0 0,0 0,0 0,-1 0,1 0,0 0,0 0,0 0,-1 0,1 0,0 0,0 0,0 0,-1 0,1 0,0 0,0 0,0 0,-1 0,1 0,0 0,0 0,0 0,-1 0,1 0,0 0,0 0,0 0,-1 0,-24-25,25 25,0 0,0 0,0 0,0 0,-1 0,1 0,0 0,0 0,0 0,-1 0,1 0,0 0,0 0,0 0,-1 0,1 0,0-25,25 25,-26 0,1 0,0 0,25-25,-26 25,1 0,25 0,-25 0,-1 0,1 0,25 0,-25 0,-1 0,1 0,0 0,0 0,0 0,-1 0,1 0,0 0,0 0,0 0,-1 0,1 0,0 0,0 0,0 0,0 0,-1 0,1 0,0 0,0 0,0 0,-1 0,1 0,0 0,0 0,0 0,-1 0,1 0,0 0,0 0,0 0,-1 0,1 0,0 0,0 0,0 0,-1 0,1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26.9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4266 9748 0,'25'0'172,"0"0"-141,0 0-15,0 0 0,-1 0-1,26 0 1,24 0 0,-49 0-1,0 0 1,25 0-1,-26 0 1,26 0 0,0 0-1,-26 0 1,26 0 15,-25 0-15,0 0-1,24 0 1,-24 0 0,0 0-1,0 0 1,0 0 15,-1 0 0,1 0 1,0 0-32,0 0 47,0 0 15,-1 0 1,1 0 62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07:44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13915 9227,'25'0,"0"0,0 0,0 0,24 0,-24 0,0-24,0 24,-1 0,1 0,0 0,0 0,0 0,-1 0,1 0,0 0,0 0,0 0,0 0,-1 0,1 0,0 0,0 0,0 0,-1 0,1-25,0 25,0 0,0 0,-1 0,1 0,0 0,0 0,24 0,-24 0,25 0,-25 0,-1 0,1 0,0 0,0 0,0 0,-1 0,1 0,0 0,25 0,-26 0,1 0,0 0,0 0,24 0,-24 0,0 0,25 0,-25 0,-1 0,26 0,-25 0,0 0,-1 0,26 0,-25 0,0 0,24 0,-24 0,0 0,0 0,-1 0,1 0,0 0,0 0,0 0,-1 0,1 0,0 0,0 0,0 0,-1 0,1 0,0 0,0 0,0 0</inkml:trace>
  <inkml:trace contextRef="#ctx0" brushRef="#br0" timeOffset="1552.9982">16669 9178,'25'0,"-1"0,1 0,0 0,0 0,24 0,-24 0,0 0,0 0,0 0,-1 0,1 0,0 0,0 0,0 0,-1 0,1 0,25 0,-25 0,-1 0,1 0,0 0,0 0,0 0,-1 0,1 0,0 0,0 0,0 0,-1 0,1 0,0 0</inkml:trace>
  <inkml:trace contextRef="#ctx0" brushRef="#br0" timeOffset="3564.6029">16694 9252,'0'25,"24"-25,1 0,0 25,0-25,24 0,-24 0,0 0,0 0,0 0,-1 0,1 0,25 0,-25 0,-1 0,26 0,-25 0,0 0,-1 0,1 0,0 0,0 0,0 0,-1 0,1 0,0 0,0 0,0 0,-1 0,1 25,0-25,0 0,0 0,0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10:46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24036 12898,'25'0,"-1"0,1 0,0 0,0 0,0 0,-1-24,26 24,-25 0,0 0,-1 0,1 0,0 0,0 0,0 0,24 0,-24 0,0 0,0-25,-1 25,1 0,0 0,0 0,0 0,-1 0,1 0,0 0,0 0,0 0,-1 0,26 0,-25 0,0 0,0 0,-1 0,1 0,0 0,0 0,0 0,-1 0,1 0,0 0,0 0,0 0,-1 0,1 0,0 0,0 0,0 0,-1 0,1 0,0 0,0 0,0 0,-1 0,1 0,0 0,0 0,0 0,-1 0,1 0,0 0,0 0,0 0,24 0,-24 0,0 0,0 0,-1 0,1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0:31:52.76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9401 14436 0,'25'0'219,"0"0"-110,-1 0-62,1 0 15,0 0 1,0 0-16,0 0-16,-1 0 16,1 0-31,0 0 15,0 0 0,0 0-15,-1 0 15,1 0 16,0 0 0,0 0-47,0 0 31,-1 0 0,1 0 0,0 0-15,0 0 15,0 0 1,-1 0-1,1 0-16,0 0 48,0 0-32,0 0 32,0 0-48,-1 0 48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0:31:56.236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8855 14436 0,'25'0'31,"0"0"0,0 0 32,-1 0-16,1 0 15,0 0 16,0 0 344,0 0-188,0 0-93,-1 0 31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0:32:00.913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9550 17264 0,'25'0'187,"-1"0"-124,1 0-32,0 0 0,0 0-15,0 0-16,-1 0 16,1 0 15,0 0-15,0 0-1,0 0 1,-1 0 15,1 0-15,0 0-1,0 0 1,0 0 0,-1 0-1,1 0 1,0 0 15,0 0-15,0 0-1,0 0 32,-1 0-31,1 0 15,0 0-15,0 0-1,0 0 17,-1 0-17,1 0 1,0 0-1,0 0 1,0 0 15,-1 0-15,1 0 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0:32:03.44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9227 17264 0,'25'0'109,"0"0"-78,0 0 32,0 0 46,-1 0 32,1 0 140,0 0-203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3:58.3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8706 5779,'25'0,"0"0,0 0,0 0,-1 0,26 0,0 0,-1 0,-24 0,25 0,-1 0,1 0,0 0,-1 0,1 0,-25 0,24 0,1 0,-25 0,-1 0,51 0,-50 0,24 0,1 0,-1 0,1 0,0 0,-1 0,-24 0,25 0,-26 0,26 0,0 0,-25 0,-1 25,1-25,0 0,0 0,0 0,-1 0,1 0,25 0,-25 0,24 0,-24 0,0 0,24 0,-24 0,25 0,-25 25,-1-25,1 0,0 0,0 0,0 25,-1-25,1 0,25 0,-25 0,-1 0,26 0,-25 0,0 0,-1 0,26 0,-25 0,24 0,-24 0,0 0,0 0,0 25,0-25,-1 0,26 0,-25 0,0 0,24 0,-24 0,0 0,24 0,-24 0,25 0,-25 0,-1 0,1 0,25 0,-25 0,-1 0,1 0,25 0,-25 0,24 25,-24-25,0 0,0 0,49 0,-49 0,0 0,-1 0,1 0,0 0,0 0,0 0,0 0,-1 0,1 0,0 0,0 0,49 24,-24-24,-1 0,1 0,24 0,-24 0,24 0,-24 0,0 0,24 0,0 0,-49 0,25 0,-1 0,1 0,0 0,-1 0,26 0,-26 0,-24 0,25 0,-1 0,1 0,0 0,-26 0,26 0,0 0,-1 0,1 0,-25 0,24 0,-24 0,25 0,-26 0,26 0,-25 0,24 0,-24 0,0 0,0 0,24 0,1 0,0 0,-25 0,24 0,1 0,-25 0,24 0,-24 0,25 0,-26 0,1 0,25 0,-25 0,24 0,-24 0,25 0,-26 0,1 0,0 0,0 0,0 0,-1 0,1 0,0 0,0 0,0 0,-1 0,1 0,-25 25,25-25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02.7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5085 9401,'-25'0,"50"0,0 0,0 0,-1 0,1 0,0 0,25 0,-26 0,26 0,-25 0,0 0,-1 0,1 0,25 0,-25 0,-1 0,1 0,0 0,0 0,0 0,-1 0,1 0,0 0,0 0,0 0,-1 0,1 0,0 0,0 0,0 0,0 0,-1 0,1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04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9947 9550,'24'0,"1"0,0 0,0 0,49 0,-24 0,-25 0,24 0,-24 0,50 0,-51 0,26 0,-25 0,0 0,-1 0,1 0,0 0,25 0,-26 0,1 0,0 0,0 0,0 0,-1 0,1 0,0 0,0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07.3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15230 9451,'25'0,"0"0,-1 0,26 0,0 0,24 0,1 0,-26 0,26 0,-26 0,26 0,-26 0,1 0,24 0,-24 0,-1 0,1 0,-25 0,0 0,-1 0,26 0,0 0,-26 0,1 0,0 0,0 0,0 0,24 0,26 0,-1 0,50 24,-49-24,-1 25,0-25,1 0,24 0,-25 25,1-25,-1 0,1 0,-1 25,-24-25,-1 0,1 0,0 0,-1 0,-24 0,25 0,-26 0,51 0,-26 0,-24 0,25 0,-1 0,1 0,24 0,-24 0,0 0,-1 0,26 0,-26 0,1 0,24 0,-24 0,0 0,24 0,0 0,-24 0,0 0,-26 0,26 0,0 0,-1 0,-24 0,25 0,-26 0,26 0,-25 0,0 0,-1 0,26 0,0 0,-26 0,1 0,0 0,0 0,0 0,0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33.2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5655 10517 0,'0'-25'63,"25"25"-1,0 0-46,0 0 15,0 0-15,-1 0 0,1 0-16,25 0 15,-25 0 1,49 0-1,-24 0 1,-1 0 0,-24 0-16,25 0 31,-25 0-15,-1 0-1,26 0 16,-25 0-15,24 0 0,-24 0-1,0 0 1,0 0 0,0 0-1,-1 0 1,1 0-1,0 0 1,0 0 0,0 0-1,-1 0 17,1 0-32,0 0 15,0 0 16,0 0-15,-1 0 0,1 0-1,0 0 1,0 0 0,0 0-1,-1 0 1,1 0-1,0 0 1,0 0 15,0 0-15,0 0 15,-1 0 0,1 0 1,0 0-1,0 0 31,0 0-15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08.7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19645 9550,'100'0,"24"0,24-25,-48 0,-1 0,-25 25,1 0,24-24,-25 24,1 0,24-25,-49 25,24 0,-24 0,-26-25,26 25,0 0,-26 0,1 0,0 0,0 0,0 0,-1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14.3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4961 12005,'25'0,"0"0,-1 0,26 0,-25 0,0 0,-1 0,26 0,0-24,-26 24,1 0,25 0,-1 0,-24 0,0 0,25 0,-1 0,-24 0,0 0,24 0,-24 0,0 0,0 0,24 0,-24 0,0 0,0 0,0 0,0 0,-1 0,1 0,0 0,0 0,0 0,-1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16.4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10071 11906,'25'0,"-1"0,26 0,-25 0,24 0,-24 0,0 0,0 0,49 0,-49 0,25 0,-26 0,26 0,0 0,-26 0,26 0,-25 0,0 0,-1 0,1 0,0 0,0 0,0 0,-1 0,1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18.3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15205 12030,'25'0,"0"0,0 0,-1-25,1 25,0 0,25 0,-25 0,24 0,-24 0,25 0,-26 0,1 0,0 0,0 0,0 0,24 0,-24 0,25 0,-26 0,1 0,0 0,0 0,0 0,-1 0,1 0,-25-24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20.0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16892 11906,'25'0,"24"0,26 0,-1 0,25 0,-24 0,-1 25,-24-25,-25 0,24 0,1 0,-25 0,0 0,-1 0,1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21.8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21456 12005,'50'0,"-26"0,1 0,0 0,25 0,-26 0,1 0,25 0,-25-24,0 24,-1 0,1 0,0 0,0 0,24 0,-24 0,0 0,0 0,0 0,-1 0,1 0,0 0,0 0,0 0,-1 0,1 0,0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5T21:34:24.9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26541 11981,'74'0,"26"0,-1 24,-25-24,25 0,-24 0,-1 0,1 0,-26 0,-24 0,25 0,-25 0,-1 0,1 0,0 0,0 0,0 0,-1 0,1 0,0 0,0 0,0 0,-1 0,1 0,25 0,-25 0,24 0,-24 0,25 0,-26 0,26 0,-25 0,24 0,-24 0,0 0,0 0,49 0,-49 0,25 0,-25 0,-1 0,1 0,0 0,0-24,0 24,-1 0,1 0,0 0,0 0,0 0,-25-25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24T00:32:51.8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22324 8111 0,'25'0'109,"0"0"-62,0 0 15,-1 0-30,1 0 30,0 0-15,0 0-16,0 0-15,-1 0 15,1 0 0,0 0 1,0 0-32,0 0 15,-1 0 16,1 0-15,0 0-16,0 0 16,0 0-1,0 0 1,-1 0 0,1 0-1,0 0 1,0 0-1,0 0 1,-1 0-16,26 0 31,0 0 1,-26 0-17,26 0 1,-25 0-1,0 0 1,-1 0 0,26 0-1,-25 0 1,0 0-16,-1 0 16,26 0-1,-25 0 1,0 0-1,24 0 17,26 0-17,-1 0 17,-24 0-17,-26 0 1,26 0-1,-25 0 1,24 0 0,-24 0-1,25 0 1,-25 0 0,0 0-1,24-25 1,1 25-1,-25 0 1,-1 0 0,1 0-1,0 0-15,0 0 32,24 0-17,-24 0 1,0 0 15,25 0-15,-26 0-1,1-24 1,0 24 0,0-25-1,0 25 1,-1 0-1,1 0 17,0 0-17,0 0 1,0 0 0,-1 0-1,-24-25 1,50 25-1,-25 0 17,0 0-32,-1 0 31,1 0 0,0 0 0,0 0-31,0 0 47,-1 0-15,1 0-17,0 0 16,0 0 1,0 0-17,0 0 17,-1 0-17,1 0 1,0 0-1,0 0 17,0 0-17,-1 0 1,1 0 0,0 0 15,0 0-16,0 0 1,-1 0 0,26 0 15,-25 0-15,0 0 15,-1 0-16,26 0 1,0 0 0,-26 0-1,1 0 1,25 0 0,-1 0-1,-24 0 1,0 0-1,0 0 1,0 0 0,-1 0-1,1 0 1,0 0-16,0 0 31,0 0-15,-1 0-1,1 0 17,0 0 15,-25-25 46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1:50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17214 11757,'25'0,"0"0,0 0,0 0,-1 0,1 0,0 0,0 0,0 0,24 0,-24 0,0 0,0 0,24 0,-24 0,0 0,0 0,24 0,-24 0,0 0,25 0,-26 0,1 0,0 0,25 0,-26 0,1 0,25 0,-25 0,-1 0,26 0,-25 0,24 0,-24 0,25 0,-25 0,-1 0,1 0,0 0,0 0,-25-24,25 24,-1 0,1 0,0 0,0 0,0 0,24 0,-24 0,0 0,0 0,0 0,-1 0,1 0,0 0,0 0,0 0,-1 0,1 0,0 0,0 0,0 0,-1 0,1 0,0 0,0 0,0 0,-1 0,1 0,0 0,0 0,0 0,-25-25,24 25,1 0,0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2:27.8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19596 13543,'25'0,"-1"0,1 0,0 0,0 0,0 0,-1 0,1 0,0 0,0 0,0 0,-1 0,1 0,0 0,0 0,24 0,-24 0,0 0,0 0,24 0,-24 0,0 0,25 0,-26 0,1 0,0 0,0 0,0 0,-1 0,1 0,0 0,0 0,0 0,-1 0,1 0,0 0,0 0,0 0,-1 0,1 0,0 0,0 0,0 0,0 0,-25-24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38.3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18976 10542 0,'0'-25'94,"24"25"-63,26 0-16,0 0-15,-1 0 16,-24 0 0,25 0-1,49 0 1,50 0 0,-100 0-1,26 0 1,24 0-1,-49 0 1,-1 0-16,-24 0 16,49 0-1,-24 0 1,0 0 0,-1 0 15,-24 0-16,0 0 1,24 0 0,1 0-1,0 0 1,-26 0 15,26 0-15,-25 0-1,24 0 1,-24 0 0,0 0-1,0 0 1,0 0 0,-1 0 15,1 0 16,0 0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2:30.7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19248 15577,'0'-24,"0"-1,25 25,0 0,0-25,0 25,-1 0,1 0,0 0,0 0,0 0,-1 0,1 0,0 0,0 0,0 0,0 0,-1 0,1 0,0 0,0 0,0-25,-1 25,1 0,0 0,0 0,0 0,24 0,-24 0,0 0,0 0,-1 0,1 0,0 0,0 0,0 0,-1 0,1 0,0 0,0 0,0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2:33.3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19050 17462,'25'0,"0"0,-1 0,1 0,-25-24,25 24,25 0,-26-25,1 25,25 0,-25 0,-1 0,1 0,0 0,0 0,0 0,-1 0,1 0,0 0,0 0,0 0,0 0,-1 0,1 0,0 0,0 0,0 0,-1 0,1 0,0 0,0 0,0 0,-1 0,1 0,0 0,0 0,0 0,-1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4:31.7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9302 8905,'0'-25,"25"25,-1 0,1-25,0 25,0 0,24 0,-24 0,0 0,0 0,0 0,-1 0,1 0,0 0,25 0,-26 0,1 0,0 0,0 0,0 0,-1 0,1 0,0 0,0 0,0 0,-1 0,1 0,0 0,0 0,0 0,0 0,-1 0,1 0,0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4:34.5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11782 11088,'25'0,"0"0,0 0,-1 0,1 0,0 0,0 0,0 0,24 0,-24 0,25 0,-26 0,1 0,0 0,25 0,-25 0,-1 0,1 0,0 0,0 0,0 0,-1 0,1 0,25 0,-25 0,24 0,-24 0,25 0,-26 0,1 0,0 0,0 0,0 0,-1 0,1 0,-25-25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4:37.6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8706 13320,'0'-25,"25"25,0 0,0 0,0 0,24 0,-24 0,0 0,0 0,24 0,-24 0,25 0,-25 0,24 0,-24 0,0 0,0 0,-1 0,1 0,0 0,0 0,0 0,-1 0,1 0,0 0,0 0,0 0,-1 0,26 0,-25 0,0 0,-1 0,1 0,0 0,0 0,0 0,-1 0,1 0,0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4:41.5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8434 15677,'0'-25,"24"25,1 0,0 0,0-25,0 25,24 0,-24 0,25 0,-26 0,26 0,-25 0,0 0,-1 0,1 0,0 0,25 0,-26 0,1 0,0 0,25 0,-25 0,-1 0,26 0,-25 0,0 0,-1 0,1 0,0 0,0 0,0 0,-1 0,1 0,0 0,0 0,0 0,-1 0,1 0,0 0,0 0,0 0,-1 0,1 0,0 0,0 0,0 0,-1 0,1 0,0 0,0 0,0 0,-1 0,1 0,0 0,0 0,0 0,-25-25,24 25,1 0,0 0,0 0,0 0,0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5:05.2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19893 10096,'0'-25,"25"25,0 0,0 0,0 0,-1 0,1 0,0 0,0 0,0 0,-1 0,1 0,0 0,0 0,24 0,-24 0,0 0,0 0,0 0,-1 0,1 0,25 0,-25 0,-1 0,1 0,0 0,0 0,0 0,-1 0,1 0,0 0,0 0,0 0,0 0,-1 0,1 0,0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5:08.1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18653 12229,'25'0,"0"0,0 0,-1 0,1 0,0 0,0 0,0 0,-1 0,1 0,0 0,0 0,24 0,-24 0,0 0,0 0,24 0,-24 0,0 0,0 0,0 0,-1 0,1 0,0 0,0 0,0 0,-1 0,1 0,0 0,0 0,0 0,-1 0,1 0,0 0,0 0,0 0,0 0,-1 0,1 0,0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10-23T01:15:10.1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19968 14263,'25'0,"-25"24,24-24,1 0,0 0,0 0,0 0,-1 0,1 0,0 0,0 0,0 0,-1 0,26 0,-25 0,0 0,-1 0,1 0,0 0,0 0,0 0,-1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42.4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5854 11212 0,'25'0'63,"0"0"-16,-1 0-16,1 0-16,0 0 1,0 0 0,24 0-1,-24 0 1,0 0 15,0 0-31,0 0 16,49 0-1,-24 0 1,-26 0 0,26 0-1,-25 0 1,0 0 0,24 0-1,-24 0 16,0 0-31,24 0 16,-24 0 0,25 0-1,-1 0 1,-24 0 0,50 0-1,-26 0 16,-24 0-15,25 0 0,-25 0-1,-1 0 1,1 0 15,0 0-15,0 0 15,0 0 0,-1 0 32,1 0-32,0 0 32,0 0-17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8T20:16:47.2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17363 11212 0,'25'0'125,"0"0"-94,24 0-15,-24 0-1,0 0 1,0 0-1,0 0 1,24 0-16,-24 0 16,50 0-1,-1 0 1,-49 0 0,0 0-16,24 0 15,1 0 1,-1 0-1,-24 0 1,50 0 0,-51 0-1,26 0 1,24 0 0,-49 0-1,25 0 16,-1 0-15,26 0 0,-1 0 15,-24 0-15,-25 0-1,24 0 1,-24 0-1,25 0 1,-25 0 0,24 0-1,-24 0 1,0 0 0,24 0-1,1 0 16,-25 0-15,0 0 0,24 0-1,-24 0 1,0 0 0,0 0-1,-1 0 1,1 0 31,0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789853C-7326-4765-BEB9-1E69691FB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5C7DFDB-7A24-44FD-9777-1207BD688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F727C6D-5D26-405B-9A65-A7AD26C8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138CB80-8010-4401-9CF3-DE566249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65F2AE7-89EC-4E93-9FDB-954A5F57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569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18EB1F7-BFAC-4096-B990-03BBCFA6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B3DE49FA-4B6D-473F-86D3-A9F88B8F6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8A139A9-9790-494A-A1E6-713067EB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D57FC1A-0709-4068-8412-8A707E24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3EA747B-D596-487E-A7BF-68ABFB01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5178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53AA1B5A-2D3C-41D3-B5BD-FBBB3A91E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CCE3757-0E9B-4EF6-A68B-135042623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0F3DFDD-E8A5-4BA0-B4CB-72D4B466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6BD7B16-FE88-41D6-8D6C-13853EA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EB4E674-5D64-4C51-BC95-9B469F45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2622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317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031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9925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4954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5092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2070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8160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346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9B6A5CC-83A3-4B0A-AE57-CE8A7303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BD2A9D9-7EA9-4EB6-9B3C-ACF7C9AD3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6D68F41-8E41-449F-A4FD-5CD00827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2CBB07B-FD03-466E-AB9A-BF62F0B4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3E0460C-4956-47BE-A1EF-1438FEC1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74345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1826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2939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2662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6C900CD-F4CD-4906-8BE8-72F2D96B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611F863-F2A7-4465-BE8F-B594A0287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D1FE876-BF26-4244-AC36-AFE2A28D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9ACB7E1-BCE5-4627-9BA4-E47055A6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4807167-7FCF-4C86-85C7-86A9D1A2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21405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ACB855-00EA-46E9-8621-CF65BA97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B146E8-952B-466B-8D79-6FFB99826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C563893-2779-4AB7-AC23-A87EE32B2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668B51F-B351-4F2A-9804-5F18E2C51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452BF91-0607-40A2-A89A-CB966CBC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5A96552-7861-43F3-907E-6557640F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266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E8FE7F-2A5D-42FD-8B2D-CD8BFEE6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6842F75-3C1C-4E29-939B-EB4DA2233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19AB8128-A0F8-4589-A69C-157C01F5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D0D1E630-C69B-4AD0-BEA8-F35E4B66D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5E93BC1-ED4B-43C4-BD92-6110DD901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ABF7B671-8B07-443D-83A7-577A165B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5695716A-324B-4713-AC99-88F10E7F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894E06F6-0D8D-41E4-A53A-45914315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102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94D234-82D6-4D8F-8733-1552D614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7EB1587E-964C-457E-814A-16A4FD77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1BB6A60-EBC3-4097-B61B-86457295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BD300B9-0DDF-4606-A459-44A9E06B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482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237108E-F36A-41F6-881C-3AEC4F0D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793E7887-CFE9-422E-AFAB-ECF0C383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F20A48D7-FAB6-4AF5-A913-EA032D74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106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DAE4D2B-7A80-44B0-81A8-4933E69D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00EF5DA-B17E-4DE0-B458-919975C13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30AE663-1A74-4C2B-8755-4A76ACE69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A0C4D731-FD19-472D-9588-FA9A16A8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DF30E62A-BB3F-4A98-A74F-B7C2AC9B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53783CC-7278-4DFF-AAE3-CFD532C2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711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7A5F83-A16A-4672-AF0A-88B5D58A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27DF5844-2435-4AA6-B328-ED6BC82C0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EB4597C-0508-40B0-BA99-25D898C50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907B05B-5255-45DD-A6B0-3F40E235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C8DD227-0966-4588-869F-85B752D7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1E5AC38-43A5-4276-9F11-9B7F112A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7417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FEFFD3CF-9CDA-4CED-9C97-77E57DE7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1C8521D-CB4D-4E36-9FCF-DFCFB50FA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4E58C6B-F06B-498C-93C2-FC8EA1FD1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A36B611-985B-4B37-BC66-726CCAB9F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574F3CD-4FC3-4339-8EBD-3832C508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603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6288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1C4BC2A-7BD7-4DD3-95B5-AAA2C044B57C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AA727E1B-6531-49A8-807D-CAE6A29F8B2B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emf"/><Relationship Id="rId13" Type="http://schemas.openxmlformats.org/officeDocument/2006/relationships/customXml" Target="../ink/ink55.xml"/><Relationship Id="rId3" Type="http://schemas.openxmlformats.org/officeDocument/2006/relationships/slideLayout" Target="../slideLayouts/slideLayout13.xml"/><Relationship Id="rId7" Type="http://schemas.openxmlformats.org/officeDocument/2006/relationships/customXml" Target="../ink/ink52.xml"/><Relationship Id="rId12" Type="http://schemas.openxmlformats.org/officeDocument/2006/relationships/image" Target="../media/image540.emf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7.png"/><Relationship Id="rId11" Type="http://schemas.openxmlformats.org/officeDocument/2006/relationships/customXml" Target="../ink/ink54.xml"/><Relationship Id="rId5" Type="http://schemas.openxmlformats.org/officeDocument/2006/relationships/image" Target="../media/image20.png"/><Relationship Id="rId10" Type="http://schemas.openxmlformats.org/officeDocument/2006/relationships/image" Target="../media/image530.emf"/><Relationship Id="rId4" Type="http://schemas.openxmlformats.org/officeDocument/2006/relationships/image" Target="../media/image19.png"/><Relationship Id="rId9" Type="http://schemas.openxmlformats.org/officeDocument/2006/relationships/customXml" Target="../ink/ink53.xml"/><Relationship Id="rId14" Type="http://schemas.openxmlformats.org/officeDocument/2006/relationships/image" Target="../media/image55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customXml" Target="../ink/ink61.xml"/><Relationship Id="rId18" Type="http://schemas.openxmlformats.org/officeDocument/2006/relationships/image" Target="../media/image91.emf"/><Relationship Id="rId3" Type="http://schemas.openxmlformats.org/officeDocument/2006/relationships/customXml" Target="../ink/ink56.xml"/><Relationship Id="rId21" Type="http://schemas.openxmlformats.org/officeDocument/2006/relationships/customXml" Target="../ink/ink65.xml"/><Relationship Id="rId7" Type="http://schemas.openxmlformats.org/officeDocument/2006/relationships/customXml" Target="../ink/ink58.xml"/><Relationship Id="rId12" Type="http://schemas.openxmlformats.org/officeDocument/2006/relationships/image" Target="../media/image88.emf"/><Relationship Id="rId17" Type="http://schemas.openxmlformats.org/officeDocument/2006/relationships/customXml" Target="../ink/ink63.xml"/><Relationship Id="rId2" Type="http://schemas.openxmlformats.org/officeDocument/2006/relationships/image" Target="../media/image21.png"/><Relationship Id="rId16" Type="http://schemas.openxmlformats.org/officeDocument/2006/relationships/image" Target="../media/image90.emf"/><Relationship Id="rId20" Type="http://schemas.openxmlformats.org/officeDocument/2006/relationships/image" Target="../media/image9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emf"/><Relationship Id="rId11" Type="http://schemas.openxmlformats.org/officeDocument/2006/relationships/customXml" Target="../ink/ink60.xml"/><Relationship Id="rId24" Type="http://schemas.openxmlformats.org/officeDocument/2006/relationships/image" Target="../media/image94.emf"/><Relationship Id="rId5" Type="http://schemas.openxmlformats.org/officeDocument/2006/relationships/customXml" Target="../ink/ink57.xml"/><Relationship Id="rId15" Type="http://schemas.openxmlformats.org/officeDocument/2006/relationships/customXml" Target="../ink/ink62.xml"/><Relationship Id="rId23" Type="http://schemas.openxmlformats.org/officeDocument/2006/relationships/customXml" Target="../ink/ink66.xml"/><Relationship Id="rId10" Type="http://schemas.openxmlformats.org/officeDocument/2006/relationships/image" Target="../media/image87.emf"/><Relationship Id="rId19" Type="http://schemas.openxmlformats.org/officeDocument/2006/relationships/customXml" Target="../ink/ink64.xml"/><Relationship Id="rId4" Type="http://schemas.openxmlformats.org/officeDocument/2006/relationships/image" Target="../media/image84.emf"/><Relationship Id="rId9" Type="http://schemas.openxmlformats.org/officeDocument/2006/relationships/customXml" Target="../ink/ink59.xml"/><Relationship Id="rId14" Type="http://schemas.openxmlformats.org/officeDocument/2006/relationships/image" Target="../media/image89.emf"/><Relationship Id="rId22" Type="http://schemas.openxmlformats.org/officeDocument/2006/relationships/image" Target="../media/image9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emf"/><Relationship Id="rId4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mp3"/><Relationship Id="rId7" Type="http://schemas.openxmlformats.org/officeDocument/2006/relationships/slideLayout" Target="../slideLayouts/slideLayout2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6.mp3"/><Relationship Id="rId5" Type="http://schemas.microsoft.com/office/2007/relationships/media" Target="../media/media6.mp3"/><Relationship Id="rId4" Type="http://schemas.openxmlformats.org/officeDocument/2006/relationships/audio" Target="../media/media5.mp3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emf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0.emf"/><Relationship Id="rId5" Type="http://schemas.openxmlformats.org/officeDocument/2006/relationships/customXml" Target="../ink/ink69.xml"/><Relationship Id="rId10" Type="http://schemas.openxmlformats.org/officeDocument/2006/relationships/image" Target="../media/image940.emf"/><Relationship Id="rId4" Type="http://schemas.openxmlformats.org/officeDocument/2006/relationships/image" Target="../media/image910.emf"/><Relationship Id="rId9" Type="http://schemas.openxmlformats.org/officeDocument/2006/relationships/customXml" Target="../ink/ink7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.xml"/><Relationship Id="rId3" Type="http://schemas.openxmlformats.org/officeDocument/2006/relationships/image" Target="../media/image33.png"/><Relationship Id="rId7" Type="http://schemas.openxmlformats.org/officeDocument/2006/relationships/image" Target="../media/image98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3.xml"/><Relationship Id="rId11" Type="http://schemas.openxmlformats.org/officeDocument/2006/relationships/image" Target="../media/image100.emf"/><Relationship Id="rId5" Type="http://schemas.openxmlformats.org/officeDocument/2006/relationships/image" Target="../media/image970.emf"/><Relationship Id="rId10" Type="http://schemas.openxmlformats.org/officeDocument/2006/relationships/customXml" Target="../ink/ink75.xml"/><Relationship Id="rId4" Type="http://schemas.openxmlformats.org/officeDocument/2006/relationships/customXml" Target="../ink/ink72.xml"/><Relationship Id="rId9" Type="http://schemas.openxmlformats.org/officeDocument/2006/relationships/image" Target="../media/image9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3" Type="http://schemas.openxmlformats.org/officeDocument/2006/relationships/image" Target="../media/image34.png"/><Relationship Id="rId7" Type="http://schemas.openxmlformats.org/officeDocument/2006/relationships/image" Target="../media/image10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7.xml"/><Relationship Id="rId5" Type="http://schemas.openxmlformats.org/officeDocument/2006/relationships/image" Target="../media/image102.emf"/><Relationship Id="rId4" Type="http://schemas.openxmlformats.org/officeDocument/2006/relationships/customXml" Target="../ink/ink76.xml"/><Relationship Id="rId9" Type="http://schemas.openxmlformats.org/officeDocument/2006/relationships/image" Target="../media/image10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6.emf"/><Relationship Id="rId26" Type="http://schemas.openxmlformats.org/officeDocument/2006/relationships/image" Target="../media/image40.emf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4.emf"/><Relationship Id="rId42" Type="http://schemas.openxmlformats.org/officeDocument/2006/relationships/image" Target="../media/image48.emf"/><Relationship Id="rId47" Type="http://schemas.openxmlformats.org/officeDocument/2006/relationships/customXml" Target="../ink/ink22.xml"/><Relationship Id="rId50" Type="http://schemas.openxmlformats.org/officeDocument/2006/relationships/customXml" Target="../ink/ink23.xml"/><Relationship Id="rId7" Type="http://schemas.openxmlformats.org/officeDocument/2006/relationships/customXml" Target="../ink/ink2.xml"/><Relationship Id="rId2" Type="http://schemas.openxmlformats.org/officeDocument/2006/relationships/audio" Target="../media/media1.mp3"/><Relationship Id="rId16" Type="http://schemas.openxmlformats.org/officeDocument/2006/relationships/image" Target="../media/image35.emf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9.emf"/><Relationship Id="rId32" Type="http://schemas.openxmlformats.org/officeDocument/2006/relationships/image" Target="../media/image43.emf"/><Relationship Id="rId37" Type="http://schemas.openxmlformats.org/officeDocument/2006/relationships/customXml" Target="../ink/ink17.xml"/><Relationship Id="rId40" Type="http://schemas.openxmlformats.org/officeDocument/2006/relationships/image" Target="../media/image47.emf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41.emf"/><Relationship Id="rId36" Type="http://schemas.openxmlformats.org/officeDocument/2006/relationships/image" Target="../media/image45.emf"/><Relationship Id="rId49" Type="http://schemas.openxmlformats.org/officeDocument/2006/relationships/image" Target="../media/image10.png"/><Relationship Id="rId10" Type="http://schemas.openxmlformats.org/officeDocument/2006/relationships/image" Target="../media/image32.emf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9.emf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34.emf"/><Relationship Id="rId22" Type="http://schemas.openxmlformats.org/officeDocument/2006/relationships/image" Target="../media/image38.emf"/><Relationship Id="rId27" Type="http://schemas.openxmlformats.org/officeDocument/2006/relationships/customXml" Target="../ink/ink12.xml"/><Relationship Id="rId30" Type="http://schemas.openxmlformats.org/officeDocument/2006/relationships/image" Target="../media/image42.emf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51.emf"/><Relationship Id="rId8" Type="http://schemas.openxmlformats.org/officeDocument/2006/relationships/image" Target="../media/image31.emf"/><Relationship Id="rId51" Type="http://schemas.openxmlformats.org/officeDocument/2006/relationships/image" Target="../media/image52.emf"/><Relationship Id="rId3" Type="http://schemas.openxmlformats.org/officeDocument/2006/relationships/slideLayout" Target="../slideLayouts/slideLayout13.xml"/><Relationship Id="rId12" Type="http://schemas.openxmlformats.org/officeDocument/2006/relationships/image" Target="../media/image33.emf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6.emf"/><Relationship Id="rId46" Type="http://schemas.openxmlformats.org/officeDocument/2006/relationships/image" Target="../media/image50.emf"/><Relationship Id="rId20" Type="http://schemas.openxmlformats.org/officeDocument/2006/relationships/image" Target="../media/image37.emf"/><Relationship Id="rId41" Type="http://schemas.openxmlformats.org/officeDocument/2006/relationships/customXml" Target="../ink/ink19.xml"/><Relationship Id="rId1" Type="http://schemas.microsoft.com/office/2007/relationships/media" Target="../media/media1.mp3"/><Relationship Id="rId6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57.emf"/><Relationship Id="rId26" Type="http://schemas.openxmlformats.org/officeDocument/2006/relationships/image" Target="../media/image61.emf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65.emf"/><Relationship Id="rId42" Type="http://schemas.openxmlformats.org/officeDocument/2006/relationships/image" Target="../media/image69.emf"/><Relationship Id="rId47" Type="http://schemas.openxmlformats.org/officeDocument/2006/relationships/customXml" Target="../ink/ink44.xml"/><Relationship Id="rId50" Type="http://schemas.openxmlformats.org/officeDocument/2006/relationships/image" Target="../media/image73.emf"/><Relationship Id="rId55" Type="http://schemas.openxmlformats.org/officeDocument/2006/relationships/customXml" Target="../ink/ink48.xml"/><Relationship Id="rId7" Type="http://schemas.openxmlformats.org/officeDocument/2006/relationships/customXml" Target="../ink/ink24.xml"/><Relationship Id="rId2" Type="http://schemas.openxmlformats.org/officeDocument/2006/relationships/audio" Target="../media/media2.mp3"/><Relationship Id="rId16" Type="http://schemas.openxmlformats.org/officeDocument/2006/relationships/image" Target="../media/image56.emf"/><Relationship Id="rId29" Type="http://schemas.openxmlformats.org/officeDocument/2006/relationships/customXml" Target="../ink/ink35.xml"/><Relationship Id="rId11" Type="http://schemas.openxmlformats.org/officeDocument/2006/relationships/customXml" Target="../ink/ink26.xml"/><Relationship Id="rId24" Type="http://schemas.openxmlformats.org/officeDocument/2006/relationships/image" Target="../media/image60.emf"/><Relationship Id="rId32" Type="http://schemas.openxmlformats.org/officeDocument/2006/relationships/image" Target="../media/image64.emf"/><Relationship Id="rId37" Type="http://schemas.openxmlformats.org/officeDocument/2006/relationships/customXml" Target="../ink/ink39.xml"/><Relationship Id="rId40" Type="http://schemas.openxmlformats.org/officeDocument/2006/relationships/image" Target="../media/image68.emf"/><Relationship Id="rId45" Type="http://schemas.openxmlformats.org/officeDocument/2006/relationships/customXml" Target="../ink/ink43.xml"/><Relationship Id="rId53" Type="http://schemas.openxmlformats.org/officeDocument/2006/relationships/customXml" Target="../ink/ink47.xml"/><Relationship Id="rId58" Type="http://schemas.openxmlformats.org/officeDocument/2006/relationships/image" Target="../media/image77.emf"/><Relationship Id="rId5" Type="http://schemas.openxmlformats.org/officeDocument/2006/relationships/image" Target="../media/image4.png"/><Relationship Id="rId61" Type="http://schemas.openxmlformats.org/officeDocument/2006/relationships/customXml" Target="../ink/ink51.xml"/><Relationship Id="rId19" Type="http://schemas.openxmlformats.org/officeDocument/2006/relationships/customXml" Target="../ink/ink30.xml"/><Relationship Id="rId14" Type="http://schemas.openxmlformats.org/officeDocument/2006/relationships/image" Target="../media/image55.emf"/><Relationship Id="rId22" Type="http://schemas.openxmlformats.org/officeDocument/2006/relationships/image" Target="../media/image59.emf"/><Relationship Id="rId27" Type="http://schemas.openxmlformats.org/officeDocument/2006/relationships/customXml" Target="../ink/ink34.xml"/><Relationship Id="rId30" Type="http://schemas.openxmlformats.org/officeDocument/2006/relationships/image" Target="../media/image63.emf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72.emf"/><Relationship Id="rId56" Type="http://schemas.openxmlformats.org/officeDocument/2006/relationships/image" Target="../media/image76.emf"/><Relationship Id="rId8" Type="http://schemas.openxmlformats.org/officeDocument/2006/relationships/image" Target="../media/image521.emf"/><Relationship Id="rId51" Type="http://schemas.openxmlformats.org/officeDocument/2006/relationships/customXml" Target="../ink/ink46.xml"/><Relationship Id="rId3" Type="http://schemas.openxmlformats.org/officeDocument/2006/relationships/slideLayout" Target="../slideLayouts/slideLayout13.xml"/><Relationship Id="rId12" Type="http://schemas.openxmlformats.org/officeDocument/2006/relationships/image" Target="../media/image54.emf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67.emf"/><Relationship Id="rId46" Type="http://schemas.openxmlformats.org/officeDocument/2006/relationships/image" Target="../media/image71.emf"/><Relationship Id="rId59" Type="http://schemas.openxmlformats.org/officeDocument/2006/relationships/customXml" Target="../ink/ink50.xml"/><Relationship Id="rId20" Type="http://schemas.openxmlformats.org/officeDocument/2006/relationships/image" Target="../media/image58.emf"/><Relationship Id="rId41" Type="http://schemas.openxmlformats.org/officeDocument/2006/relationships/customXml" Target="../ink/ink41.xml"/><Relationship Id="rId54" Type="http://schemas.openxmlformats.org/officeDocument/2006/relationships/image" Target="../media/image75.emf"/><Relationship Id="rId62" Type="http://schemas.openxmlformats.org/officeDocument/2006/relationships/image" Target="../media/image79.emf"/><Relationship Id="rId1" Type="http://schemas.microsoft.com/office/2007/relationships/media" Target="../media/media2.mp3"/><Relationship Id="rId6" Type="http://schemas.openxmlformats.org/officeDocument/2006/relationships/image" Target="../media/image17.png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62.emf"/><Relationship Id="rId36" Type="http://schemas.openxmlformats.org/officeDocument/2006/relationships/image" Target="../media/image66.emf"/><Relationship Id="rId49" Type="http://schemas.openxmlformats.org/officeDocument/2006/relationships/customXml" Target="../ink/ink45.xml"/><Relationship Id="rId57" Type="http://schemas.openxmlformats.org/officeDocument/2006/relationships/customXml" Target="../ink/ink49.xml"/><Relationship Id="rId10" Type="http://schemas.openxmlformats.org/officeDocument/2006/relationships/image" Target="../media/image53.emf"/><Relationship Id="rId31" Type="http://schemas.openxmlformats.org/officeDocument/2006/relationships/customXml" Target="../ink/ink36.xml"/><Relationship Id="rId44" Type="http://schemas.openxmlformats.org/officeDocument/2006/relationships/image" Target="../media/image70.emf"/><Relationship Id="rId52" Type="http://schemas.openxmlformats.org/officeDocument/2006/relationships/image" Target="../media/image74.emf"/><Relationship Id="rId60" Type="http://schemas.openxmlformats.org/officeDocument/2006/relationships/image" Target="../media/image78.emf"/><Relationship Id="rId4" Type="http://schemas.openxmlformats.org/officeDocument/2006/relationships/image" Target="../media/image16.png"/><Relationship Id="rId9" Type="http://schemas.openxmlformats.org/officeDocument/2006/relationships/customXml" Target="../ink/ink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EAF217-E4B4-4028-8C68-F5ECEA590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7B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0F942FA-20F5-4D39-B037-3FF0C6DCA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6000" dirty="0"/>
              <a:t>CHELSEA GIRLS</a:t>
            </a:r>
          </a:p>
        </p:txBody>
      </p:sp>
    </p:spTree>
    <p:extLst>
      <p:ext uri="{BB962C8B-B14F-4D97-AF65-F5344CB8AC3E}">
        <p14:creationId xmlns:p14="http://schemas.microsoft.com/office/powerpoint/2010/main" val="21374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05741" y="397569"/>
            <a:ext cx="7500731" cy="5897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girls wanted to go to a match.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called a taxi.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taxi arrived at the girls’ house.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taxi driver typed their destination into his satnav.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chatted 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back of the car.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listened to music in the car.</a:t>
            </a:r>
            <a:endParaRPr lang="en-US" sz="3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taxi stopped in a street with pretty houses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looked out of the window.</a:t>
            </a:r>
            <a:endParaRPr lang="es-AR" sz="3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052274"/>
              </p:ext>
            </p:extLst>
          </p:nvPr>
        </p:nvGraphicFramePr>
        <p:xfrm>
          <a:off x="185531" y="490329"/>
          <a:ext cx="4280455" cy="587072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855307"/>
                <a:gridCol w="2425148"/>
              </a:tblGrid>
              <a:tr h="733840">
                <a:tc>
                  <a:txBody>
                    <a:bodyPr/>
                    <a:lstStyle/>
                    <a:p>
                      <a:r>
                        <a:rPr lang="es-MX" sz="3600" dirty="0" err="1" smtClean="0"/>
                        <a:t>want</a:t>
                      </a:r>
                      <a:r>
                        <a:rPr lang="es-MX" sz="36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</a:t>
                      </a:r>
                      <a:r>
                        <a:rPr lang="es-MX" sz="3600" baseline="0" dirty="0" smtClean="0"/>
                        <a:t> </a:t>
                      </a:r>
                      <a:endParaRPr lang="es-AR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 smtClean="0"/>
                        <a:t>match </a:t>
                      </a:r>
                      <a:endParaRPr lang="es-AR" sz="2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33840">
                <a:tc>
                  <a:txBody>
                    <a:bodyPr/>
                    <a:lstStyle/>
                    <a:p>
                      <a:r>
                        <a:rPr lang="es-MX" sz="3600" dirty="0" err="1" smtClean="0"/>
                        <a:t>call</a:t>
                      </a:r>
                      <a:r>
                        <a:rPr lang="es-MX" sz="36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</a:t>
                      </a:r>
                      <a:endParaRPr lang="es-AR" sz="3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 smtClean="0"/>
                        <a:t>taxi </a:t>
                      </a:r>
                      <a:endParaRPr lang="es-AR" sz="2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33840">
                <a:tc>
                  <a:txBody>
                    <a:bodyPr/>
                    <a:lstStyle/>
                    <a:p>
                      <a:r>
                        <a:rPr lang="es-MX" sz="3600" dirty="0" err="1" smtClean="0"/>
                        <a:t>arrive</a:t>
                      </a:r>
                      <a:r>
                        <a:rPr lang="es-MX" sz="36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  <a:endParaRPr lang="es-AR" sz="3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 err="1" smtClean="0"/>
                        <a:t>the</a:t>
                      </a:r>
                      <a:r>
                        <a:rPr lang="es-MX" sz="2800" dirty="0" smtClean="0"/>
                        <a:t> </a:t>
                      </a:r>
                      <a:r>
                        <a:rPr lang="es-MX" sz="2800" dirty="0" err="1" smtClean="0"/>
                        <a:t>girl’s</a:t>
                      </a:r>
                      <a:r>
                        <a:rPr lang="es-MX" sz="2800" dirty="0" smtClean="0"/>
                        <a:t> </a:t>
                      </a:r>
                      <a:r>
                        <a:rPr lang="es-MX" sz="2800" dirty="0" err="1" smtClean="0"/>
                        <a:t>house</a:t>
                      </a:r>
                      <a:r>
                        <a:rPr lang="es-MX" sz="2800" dirty="0" smtClean="0"/>
                        <a:t> </a:t>
                      </a:r>
                      <a:endParaRPr lang="es-AR" sz="2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33840">
                <a:tc>
                  <a:txBody>
                    <a:bodyPr/>
                    <a:lstStyle/>
                    <a:p>
                      <a:r>
                        <a:rPr lang="es-MX" sz="3600" dirty="0" err="1" smtClean="0"/>
                        <a:t>type</a:t>
                      </a:r>
                      <a:r>
                        <a:rPr lang="es-MX" sz="36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  <a:endParaRPr lang="es-AR" sz="3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 err="1" smtClean="0"/>
                        <a:t>satnav</a:t>
                      </a:r>
                      <a:r>
                        <a:rPr lang="es-MX" sz="2800" baseline="0" dirty="0" smtClean="0"/>
                        <a:t> / GPS </a:t>
                      </a:r>
                      <a:endParaRPr lang="es-AR" sz="2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33840">
                <a:tc>
                  <a:txBody>
                    <a:bodyPr/>
                    <a:lstStyle/>
                    <a:p>
                      <a:r>
                        <a:rPr lang="es-MX" sz="3600" dirty="0" err="1" smtClean="0"/>
                        <a:t>chat</a:t>
                      </a:r>
                      <a:r>
                        <a:rPr lang="es-MX" sz="36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ted</a:t>
                      </a:r>
                      <a:r>
                        <a:rPr lang="es-MX" sz="3600" dirty="0" smtClean="0"/>
                        <a:t> </a:t>
                      </a:r>
                      <a:endParaRPr lang="es-AR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 smtClean="0"/>
                        <a:t>Back</a:t>
                      </a:r>
                      <a:r>
                        <a:rPr lang="es-MX" sz="2800" baseline="0" dirty="0" smtClean="0"/>
                        <a:t> / </a:t>
                      </a:r>
                      <a:r>
                        <a:rPr lang="es-MX" sz="2800" dirty="0" smtClean="0"/>
                        <a:t>car </a:t>
                      </a:r>
                      <a:endParaRPr lang="es-AR" sz="2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33840">
                <a:tc>
                  <a:txBody>
                    <a:bodyPr/>
                    <a:lstStyle/>
                    <a:p>
                      <a:r>
                        <a:rPr lang="es-MX" sz="3600" dirty="0" err="1" smtClean="0"/>
                        <a:t>listen</a:t>
                      </a:r>
                      <a:r>
                        <a:rPr lang="es-MX" sz="36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</a:t>
                      </a:r>
                      <a:endParaRPr lang="es-AR" sz="3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 err="1" smtClean="0"/>
                        <a:t>music</a:t>
                      </a:r>
                      <a:endParaRPr lang="es-AR" sz="2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33840">
                <a:tc>
                  <a:txBody>
                    <a:bodyPr/>
                    <a:lstStyle/>
                    <a:p>
                      <a:r>
                        <a:rPr lang="es-MX" sz="3600" dirty="0" err="1" smtClean="0"/>
                        <a:t>stop</a:t>
                      </a:r>
                      <a:r>
                        <a:rPr lang="es-MX" sz="36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ped</a:t>
                      </a:r>
                      <a:endParaRPr lang="es-AR" sz="36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800" dirty="0" err="1" smtClean="0"/>
                        <a:t>street</a:t>
                      </a:r>
                      <a:endParaRPr lang="es-AR" sz="28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33840">
                <a:tc>
                  <a:txBody>
                    <a:bodyPr/>
                    <a:lstStyle/>
                    <a:p>
                      <a:r>
                        <a:rPr lang="es-MX" sz="3600" dirty="0" err="1" smtClean="0"/>
                        <a:t>look</a:t>
                      </a:r>
                      <a:r>
                        <a:rPr lang="es-MX" sz="3600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</a:t>
                      </a:r>
                      <a:endParaRPr lang="es-AR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 smtClean="0"/>
                        <a:t> </a:t>
                      </a:r>
                      <a:r>
                        <a:rPr lang="es-MX" sz="2800" dirty="0" err="1" smtClean="0"/>
                        <a:t>out</a:t>
                      </a:r>
                      <a:r>
                        <a:rPr lang="es-MX" sz="2800" dirty="0" smtClean="0"/>
                        <a:t>/ </a:t>
                      </a:r>
                      <a:r>
                        <a:rPr lang="es-MX" sz="2800" dirty="0" err="1" smtClean="0"/>
                        <a:t>window</a:t>
                      </a:r>
                      <a:endParaRPr lang="es-AR" sz="28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9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0725235C-C8FC-4D5D-A3C7-F1FF02E1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25" y="368519"/>
            <a:ext cx="8560795" cy="6120967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9877925" y="661739"/>
            <a:ext cx="13114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Page 54</a:t>
            </a:r>
            <a:endParaRPr lang="es-AR" b="1" dirty="0"/>
          </a:p>
        </p:txBody>
      </p:sp>
      <p:sp>
        <p:nvSpPr>
          <p:cNvPr id="2" name="1 CuadroTexto"/>
          <p:cNvSpPr txBox="1"/>
          <p:nvPr/>
        </p:nvSpPr>
        <p:spPr>
          <a:xfrm>
            <a:off x="9974181" y="2815391"/>
            <a:ext cx="1985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DO/DOES</a:t>
            </a:r>
            <a:endParaRPr lang="es-A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335128" y="4724404"/>
            <a:ext cx="1263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DID</a:t>
            </a:r>
            <a:endParaRPr lang="es-A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6 Conector recto de flecha"/>
          <p:cNvCxnSpPr/>
          <p:nvPr/>
        </p:nvCxnSpPr>
        <p:spPr>
          <a:xfrm>
            <a:off x="10684045" y="3428998"/>
            <a:ext cx="36095" cy="129540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7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F5DF077-1785-47E0-9A11-E0311AC7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06" y="763191"/>
            <a:ext cx="8305519" cy="568331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93CC0008-444B-47D4-B5B8-2C9202329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25" y="317833"/>
            <a:ext cx="5209736" cy="65634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7B_3.53">
            <a:hlinkClick r:id="" action="ppaction://media"/>
            <a:extLst>
              <a:ext uri="{FF2B5EF4-FFF2-40B4-BE49-F238E27FC236}">
                <a16:creationId xmlns:a16="http://schemas.microsoft.com/office/drawing/2014/main" xmlns="" id="{245B5924-2DA3-4741-AD43-60F405210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30819" y="1690817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xmlns="" id="{DEDE265E-C73B-4BCE-8916-6665C9ECA5C1}"/>
                  </a:ext>
                </a:extLst>
              </p14:cNvPr>
              <p14:cNvContentPartPr/>
              <p14:nvPr/>
            </p14:nvContentPartPr>
            <p14:xfrm>
              <a:off x="3384360" y="5196960"/>
              <a:ext cx="25920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EDE265E-C73B-4BCE-8916-6665C9ECA5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8520" y="5133600"/>
                <a:ext cx="290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xmlns="" id="{70873339-B132-4C34-8C8B-E678C5FBB87F}"/>
                  </a:ext>
                </a:extLst>
              </p14:cNvPr>
              <p14:cNvContentPartPr/>
              <p14:nvPr/>
            </p14:nvContentPartPr>
            <p14:xfrm>
              <a:off x="3187800" y="5196960"/>
              <a:ext cx="8964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70873339-B132-4C34-8C8B-E678C5FBB8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71960" y="5133600"/>
                <a:ext cx="120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xmlns="" id="{50D3B8A6-E0B5-4A03-8D17-8D894DF6950F}"/>
                  </a:ext>
                </a:extLst>
              </p14:cNvPr>
              <p14:cNvContentPartPr/>
              <p14:nvPr/>
            </p14:nvContentPartPr>
            <p14:xfrm>
              <a:off x="3438000" y="6215040"/>
              <a:ext cx="30384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0D3B8A6-E0B5-4A03-8D17-8D894DF695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22160" y="6151680"/>
                <a:ext cx="335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xmlns="" id="{E0743A97-6B00-42EA-9863-CA545431C081}"/>
                  </a:ext>
                </a:extLst>
              </p14:cNvPr>
              <p14:cNvContentPartPr/>
              <p14:nvPr/>
            </p14:nvContentPartPr>
            <p14:xfrm>
              <a:off x="3321720" y="6215040"/>
              <a:ext cx="6300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E0743A97-6B00-42EA-9863-CA545431C0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5880" y="6151680"/>
                <a:ext cx="9432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8 CuadroTexto"/>
          <p:cNvSpPr txBox="1"/>
          <p:nvPr/>
        </p:nvSpPr>
        <p:spPr>
          <a:xfrm>
            <a:off x="10178718" y="974176"/>
            <a:ext cx="1274047" cy="36933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PAGE 136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94645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397043"/>
            <a:ext cx="10972800" cy="6112042"/>
          </a:xfrm>
        </p:spPr>
        <p:txBody>
          <a:bodyPr/>
          <a:lstStyle/>
          <a:p>
            <a:r>
              <a:rPr lang="es-MX" dirty="0" smtClean="0"/>
              <a:t>I </a:t>
            </a:r>
            <a:r>
              <a:rPr lang="es-MX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played</a:t>
            </a:r>
            <a:r>
              <a:rPr lang="es-MX" dirty="0" smtClean="0"/>
              <a:t> </a:t>
            </a:r>
            <a:r>
              <a:rPr lang="es-MX" dirty="0" err="1" smtClean="0"/>
              <a:t>tennis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morning</a:t>
            </a:r>
            <a:endParaRPr lang="es-MX" dirty="0" smtClean="0"/>
          </a:p>
          <a:p>
            <a:r>
              <a:rPr lang="es-MX" dirty="0" smtClean="0"/>
              <a:t>I </a:t>
            </a:r>
            <a:r>
              <a:rPr lang="es-MX" b="1" dirty="0" err="1" smtClean="0">
                <a:solidFill>
                  <a:srgbClr val="FF0000"/>
                </a:solidFill>
              </a:rPr>
              <a:t>didn’t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play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dirty="0" err="1" smtClean="0"/>
              <a:t>tennis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morning</a:t>
            </a:r>
            <a:endParaRPr lang="es-MX" dirty="0" smtClean="0"/>
          </a:p>
          <a:p>
            <a:endParaRPr lang="es-MX" dirty="0"/>
          </a:p>
          <a:p>
            <a:r>
              <a:rPr lang="es-MX" b="1" dirty="0" err="1" smtClean="0">
                <a:solidFill>
                  <a:srgbClr val="FF0000"/>
                </a:solidFill>
              </a:rPr>
              <a:t>Did</a:t>
            </a:r>
            <a:r>
              <a:rPr lang="es-MX" dirty="0" smtClean="0"/>
              <a:t> </a:t>
            </a:r>
            <a:r>
              <a:rPr lang="es-MX" dirty="0" err="1" smtClean="0"/>
              <a:t>you</a:t>
            </a:r>
            <a:r>
              <a:rPr lang="es-MX" dirty="0" smtClean="0"/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play</a:t>
            </a:r>
            <a:r>
              <a:rPr lang="es-MX" dirty="0" smtClean="0"/>
              <a:t> </a:t>
            </a:r>
            <a:r>
              <a:rPr lang="es-MX" dirty="0" err="1" smtClean="0"/>
              <a:t>tennis</a:t>
            </a:r>
            <a:r>
              <a:rPr lang="es-MX" dirty="0" smtClean="0"/>
              <a:t> </a:t>
            </a: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morning</a:t>
            </a:r>
            <a:r>
              <a:rPr lang="es-MX" dirty="0" smtClean="0"/>
              <a:t>?</a:t>
            </a:r>
          </a:p>
          <a:p>
            <a:r>
              <a:rPr lang="es-MX" dirty="0" smtClean="0"/>
              <a:t>Yes, I </a:t>
            </a:r>
            <a:r>
              <a:rPr lang="es-MX" b="1" dirty="0" err="1" smtClean="0">
                <a:solidFill>
                  <a:srgbClr val="FF0000"/>
                </a:solidFill>
              </a:rPr>
              <a:t>did</a:t>
            </a:r>
            <a:endParaRPr lang="es-MX" b="1" dirty="0" smtClean="0">
              <a:solidFill>
                <a:srgbClr val="FF0000"/>
              </a:solidFill>
            </a:endParaRPr>
          </a:p>
          <a:p>
            <a:r>
              <a:rPr lang="es-MX" dirty="0" smtClean="0"/>
              <a:t>No, I </a:t>
            </a:r>
            <a:r>
              <a:rPr lang="es-MX" b="1" dirty="0" err="1" smtClean="0">
                <a:solidFill>
                  <a:srgbClr val="FF0000"/>
                </a:solidFill>
              </a:rPr>
              <a:t>didn’t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</a:p>
          <a:p>
            <a:endParaRPr lang="es-MX" b="1" dirty="0">
              <a:solidFill>
                <a:srgbClr val="FF0000"/>
              </a:solidFill>
            </a:endParaRPr>
          </a:p>
          <a:p>
            <a:r>
              <a:rPr lang="es-MX" b="1" dirty="0" err="1">
                <a:solidFill>
                  <a:srgbClr val="FF0000"/>
                </a:solidFill>
              </a:rPr>
              <a:t>Did</a:t>
            </a:r>
            <a:r>
              <a:rPr lang="es-MX" dirty="0"/>
              <a:t> </a:t>
            </a:r>
            <a:r>
              <a:rPr lang="es-MX" dirty="0" err="1" smtClean="0"/>
              <a:t>she</a:t>
            </a:r>
            <a:r>
              <a:rPr lang="es-MX" dirty="0" smtClean="0"/>
              <a:t> </a:t>
            </a:r>
            <a:r>
              <a:rPr lang="es-MX" b="1" dirty="0" err="1">
                <a:solidFill>
                  <a:srgbClr val="FF0000"/>
                </a:solidFill>
              </a:rPr>
              <a:t>play</a:t>
            </a:r>
            <a:r>
              <a:rPr lang="es-MX" dirty="0"/>
              <a:t> </a:t>
            </a:r>
            <a:r>
              <a:rPr lang="es-MX" dirty="0" err="1"/>
              <a:t>tennis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morning</a:t>
            </a:r>
            <a:r>
              <a:rPr lang="es-MX" dirty="0"/>
              <a:t>?</a:t>
            </a:r>
          </a:p>
          <a:p>
            <a:r>
              <a:rPr lang="es-MX" dirty="0"/>
              <a:t>Yes, </a:t>
            </a:r>
            <a:r>
              <a:rPr lang="es-MX" dirty="0" err="1" smtClean="0"/>
              <a:t>she</a:t>
            </a:r>
            <a:r>
              <a:rPr lang="es-MX" dirty="0" smtClean="0"/>
              <a:t> </a:t>
            </a:r>
            <a:r>
              <a:rPr lang="es-MX" b="1" dirty="0" err="1">
                <a:solidFill>
                  <a:srgbClr val="FF0000"/>
                </a:solidFill>
              </a:rPr>
              <a:t>did</a:t>
            </a:r>
            <a:endParaRPr lang="es-MX" b="1" dirty="0">
              <a:solidFill>
                <a:srgbClr val="FF0000"/>
              </a:solidFill>
            </a:endParaRPr>
          </a:p>
          <a:p>
            <a:r>
              <a:rPr lang="es-MX" dirty="0"/>
              <a:t>No, </a:t>
            </a:r>
            <a:r>
              <a:rPr lang="es-MX" dirty="0" err="1" smtClean="0"/>
              <a:t>she</a:t>
            </a:r>
            <a:r>
              <a:rPr lang="es-MX" dirty="0" smtClean="0"/>
              <a:t> </a:t>
            </a:r>
            <a:r>
              <a:rPr lang="es-MX" b="1" dirty="0" err="1">
                <a:solidFill>
                  <a:srgbClr val="FF0000"/>
                </a:solidFill>
              </a:rPr>
              <a:t>didn’t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endParaRPr lang="es-AR" b="1" dirty="0">
              <a:solidFill>
                <a:srgbClr val="FF0000"/>
              </a:solidFill>
            </a:endParaRPr>
          </a:p>
          <a:p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02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4D3BD2C0-9EB2-4559-884C-096EB13C4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853" y="517251"/>
            <a:ext cx="9025035" cy="6016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1 Entrada de lápiz"/>
              <p14:cNvContentPartPr/>
              <p14:nvPr/>
            </p14:nvContentPartPr>
            <p14:xfrm>
              <a:off x="3134160" y="2080440"/>
              <a:ext cx="2349000" cy="6300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320" y="2017080"/>
                <a:ext cx="23806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2 Entrada de lápiz"/>
              <p14:cNvContentPartPr/>
              <p14:nvPr/>
            </p14:nvContentPartPr>
            <p14:xfrm>
              <a:off x="1821600" y="3384360"/>
              <a:ext cx="321840" cy="36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5760" y="3321000"/>
                <a:ext cx="353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4 Entrada de lápiz"/>
              <p14:cNvContentPartPr/>
              <p14:nvPr/>
            </p14:nvContentPartPr>
            <p14:xfrm>
              <a:off x="3580920" y="3438000"/>
              <a:ext cx="312840" cy="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5080" y="3374280"/>
                <a:ext cx="344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5 Entrada de lápiz"/>
              <p14:cNvContentPartPr/>
              <p14:nvPr/>
            </p14:nvContentPartPr>
            <p14:xfrm>
              <a:off x="5482800" y="3402360"/>
              <a:ext cx="1589760" cy="3600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66960" y="3338640"/>
                <a:ext cx="16214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6 Entrada de lápiz"/>
              <p14:cNvContentPartPr/>
              <p14:nvPr/>
            </p14:nvContentPartPr>
            <p14:xfrm>
              <a:off x="7072200" y="3384360"/>
              <a:ext cx="545040" cy="5400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56360" y="3321000"/>
                <a:ext cx="5767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7 Entrada de lápiz"/>
              <p14:cNvContentPartPr/>
              <p14:nvPr/>
            </p14:nvContentPartPr>
            <p14:xfrm>
              <a:off x="1785960" y="4313160"/>
              <a:ext cx="393120" cy="900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70120" y="4249440"/>
                <a:ext cx="4248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8 Entrada de lápiz"/>
              <p14:cNvContentPartPr/>
              <p14:nvPr/>
            </p14:nvContentPartPr>
            <p14:xfrm>
              <a:off x="3625560" y="4286160"/>
              <a:ext cx="303840" cy="36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09720" y="4222800"/>
                <a:ext cx="335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9 Entrada de lápiz"/>
              <p14:cNvContentPartPr/>
              <p14:nvPr/>
            </p14:nvContentPartPr>
            <p14:xfrm>
              <a:off x="5473800" y="4313160"/>
              <a:ext cx="277200" cy="1800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57960" y="4249440"/>
                <a:ext cx="3088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10 Entrada de lápiz"/>
              <p14:cNvContentPartPr/>
              <p14:nvPr/>
            </p14:nvContentPartPr>
            <p14:xfrm>
              <a:off x="6081120" y="4286160"/>
              <a:ext cx="268200" cy="936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65280" y="4222800"/>
                <a:ext cx="299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11 Entrada de lápiz"/>
              <p14:cNvContentPartPr/>
              <p14:nvPr/>
            </p14:nvContentPartPr>
            <p14:xfrm>
              <a:off x="7724160" y="4313160"/>
              <a:ext cx="277200" cy="900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08320" y="4249440"/>
                <a:ext cx="3088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12 Entrada de lápiz"/>
              <p14:cNvContentPartPr/>
              <p14:nvPr/>
            </p14:nvContentPartPr>
            <p14:xfrm>
              <a:off x="9554760" y="4304160"/>
              <a:ext cx="705960" cy="1800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38920" y="4240440"/>
                <a:ext cx="737640" cy="1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31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55" y="356496"/>
            <a:ext cx="8195127" cy="5615726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373" y="494815"/>
            <a:ext cx="628651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xmlns="" id="{B99D402B-E653-45FC-AC55-FB06ACBC7AD2}"/>
                  </a:ext>
                </a:extLst>
              </p14:cNvPr>
              <p14:cNvContentPartPr/>
              <p14:nvPr/>
            </p14:nvContentPartPr>
            <p14:xfrm>
              <a:off x="6750360" y="2398241"/>
              <a:ext cx="1286280" cy="4500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99D402B-E653-45FC-AC55-FB06ACBC7A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4520" y="2334881"/>
                <a:ext cx="131796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40699" y="1258958"/>
            <a:ext cx="7341703" cy="4867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We stud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ied</a:t>
            </a:r>
            <a:r>
              <a:rPr lang="en-US" dirty="0"/>
              <a:t> English yesterday.</a:t>
            </a:r>
          </a:p>
          <a:p>
            <a:pPr marL="0" indent="0">
              <a:buNone/>
            </a:pPr>
            <a:r>
              <a:rPr lang="en-US" dirty="0"/>
              <a:t>2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Did</a:t>
            </a:r>
            <a:r>
              <a:rPr lang="en-US" dirty="0"/>
              <a:t> you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listen</a:t>
            </a:r>
            <a:r>
              <a:rPr lang="en-US" dirty="0"/>
              <a:t> to the news yesterday?</a:t>
            </a:r>
          </a:p>
          <a:p>
            <a:pPr marL="0" indent="0">
              <a:buNone/>
            </a:pPr>
            <a:r>
              <a:rPr lang="en-US" dirty="0"/>
              <a:t>3 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didn’t cook </a:t>
            </a:r>
            <a:r>
              <a:rPr lang="en-US" dirty="0"/>
              <a:t>dinner yesterday.</a:t>
            </a:r>
          </a:p>
          <a:p>
            <a:pPr marL="0" indent="0">
              <a:buNone/>
            </a:pPr>
            <a:r>
              <a:rPr lang="en-US" dirty="0"/>
              <a:t>4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Did</a:t>
            </a:r>
            <a:r>
              <a:rPr lang="en-US" dirty="0"/>
              <a:t> she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</a:t>
            </a:r>
            <a:r>
              <a:rPr lang="en-US" dirty="0"/>
              <a:t> sport yesterday?</a:t>
            </a:r>
          </a:p>
          <a:p>
            <a:pPr marL="0" indent="0">
              <a:buNone/>
            </a:pPr>
            <a:r>
              <a:rPr lang="en-US" dirty="0"/>
              <a:t>5 They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worked</a:t>
            </a:r>
            <a:r>
              <a:rPr lang="en-US" dirty="0"/>
              <a:t> late yesterday.</a:t>
            </a:r>
          </a:p>
          <a:p>
            <a:pPr marL="0" indent="0">
              <a:buNone/>
            </a:pPr>
            <a:r>
              <a:rPr lang="en-US" dirty="0"/>
              <a:t>6 I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en-US" dirty="0"/>
              <a:t> the internet at work yesterday.</a:t>
            </a:r>
          </a:p>
          <a:p>
            <a:pPr marL="0" indent="0">
              <a:buNone/>
            </a:pPr>
            <a:r>
              <a:rPr lang="en-US" dirty="0"/>
              <a:t>7 She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chatted</a:t>
            </a:r>
            <a:r>
              <a:rPr lang="en-US" dirty="0"/>
              <a:t> to her friends yesterday.</a:t>
            </a:r>
          </a:p>
          <a:p>
            <a:pPr marL="0" indent="0">
              <a:buNone/>
            </a:pPr>
            <a:r>
              <a:rPr lang="en-US" dirty="0"/>
              <a:t>8 My brother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didn’t dance </a:t>
            </a:r>
            <a:r>
              <a:rPr lang="en-US" dirty="0"/>
              <a:t>yesterday.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5830957" y="490332"/>
            <a:ext cx="1245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Page 137</a:t>
            </a:r>
            <a:endParaRPr lang="es-A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4" y="1126436"/>
            <a:ext cx="3441011" cy="478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9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62" y="397568"/>
            <a:ext cx="9008505" cy="621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6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980" y="451427"/>
            <a:ext cx="7288965" cy="603120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373" y="494815"/>
            <a:ext cx="628651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246786" y="2557674"/>
            <a:ext cx="1325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s-MX" sz="2400" b="1" dirty="0" err="1" smtClean="0">
                <a:solidFill>
                  <a:schemeClr val="accent6">
                    <a:lumMod val="75000"/>
                  </a:schemeClr>
                </a:solidFill>
              </a:rPr>
              <a:t>idn</a:t>
            </a:r>
            <a:r>
              <a:rPr lang="es-MX" sz="2400" b="1" dirty="0" smtClean="0">
                <a:solidFill>
                  <a:schemeClr val="accent6">
                    <a:lumMod val="75000"/>
                  </a:schemeClr>
                </a:solidFill>
              </a:rPr>
              <a:t>’ </a:t>
            </a:r>
            <a:r>
              <a:rPr lang="es-MX" sz="2400" b="1" dirty="0" err="1" smtClean="0">
                <a:solidFill>
                  <a:schemeClr val="accent6">
                    <a:lumMod val="75000"/>
                  </a:schemeClr>
                </a:solidFill>
              </a:rPr>
              <a:t>call</a:t>
            </a:r>
            <a:endParaRPr lang="es-A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188767" y="2611092"/>
            <a:ext cx="1139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b="1" dirty="0" smtClean="0"/>
          </a:p>
          <a:p>
            <a:r>
              <a:rPr lang="es-MX" sz="2400" b="1" dirty="0" err="1" smtClean="0">
                <a:solidFill>
                  <a:schemeClr val="accent6">
                    <a:lumMod val="75000"/>
                  </a:schemeClr>
                </a:solidFill>
              </a:rPr>
              <a:t>did</a:t>
            </a:r>
            <a:endParaRPr lang="es-A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657601" y="3353692"/>
            <a:ext cx="109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accent6">
                    <a:lumMod val="75000"/>
                  </a:schemeClr>
                </a:solidFill>
              </a:rPr>
              <a:t>cry</a:t>
            </a:r>
            <a:endParaRPr lang="es-A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572002" y="3753803"/>
            <a:ext cx="1191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accent6">
                    <a:lumMod val="75000"/>
                  </a:schemeClr>
                </a:solidFill>
              </a:rPr>
              <a:t>played</a:t>
            </a:r>
            <a:endParaRPr lang="es-A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127515" y="4664765"/>
            <a:ext cx="1444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chemeClr val="accent6">
                    <a:lumMod val="75000"/>
                  </a:schemeClr>
                </a:solidFill>
              </a:rPr>
              <a:t>d</a:t>
            </a: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idn’t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 listen</a:t>
            </a:r>
            <a:endParaRPr lang="es-A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127516" y="5473152"/>
            <a:ext cx="901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accent6">
                    <a:lumMod val="75000"/>
                  </a:schemeClr>
                </a:solidFill>
              </a:rPr>
              <a:t>Did</a:t>
            </a:r>
            <a:endParaRPr lang="es-A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393637" y="5473152"/>
            <a:ext cx="1113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6">
                    <a:lumMod val="75000"/>
                  </a:schemeClr>
                </a:solidFill>
              </a:rPr>
              <a:t>dance</a:t>
            </a:r>
            <a:endParaRPr lang="es-A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72" y="177592"/>
            <a:ext cx="6216321" cy="6680408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506325" y="505328"/>
            <a:ext cx="2225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s-MX" dirty="0" err="1" smtClean="0"/>
              <a:t>Affirmative</a:t>
            </a:r>
            <a:endParaRPr lang="es-MX" dirty="0" smtClean="0"/>
          </a:p>
          <a:p>
            <a:pPr marL="342900" indent="-342900">
              <a:buAutoNum type="alphaLcParenR"/>
            </a:pPr>
            <a:r>
              <a:rPr lang="es-MX" dirty="0" err="1" smtClean="0"/>
              <a:t>Negative</a:t>
            </a:r>
            <a:endParaRPr lang="es-MX" dirty="0" smtClean="0"/>
          </a:p>
          <a:p>
            <a:pPr marL="342900" indent="-342900">
              <a:buAutoNum type="alphaLcParenR"/>
            </a:pPr>
            <a:r>
              <a:rPr lang="es-MX" dirty="0" err="1" smtClean="0"/>
              <a:t>Question</a:t>
            </a:r>
            <a:endParaRPr lang="es-MX" dirty="0" smtClean="0"/>
          </a:p>
          <a:p>
            <a:pPr marL="342900" indent="-342900">
              <a:buAutoNum type="alphaLcParenR"/>
            </a:pPr>
            <a:r>
              <a:rPr lang="es-MX" dirty="0" smtClean="0"/>
              <a:t>Short </a:t>
            </a:r>
            <a:r>
              <a:rPr lang="es-MX" dirty="0" err="1" smtClean="0"/>
              <a:t>answer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32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576F046D-676D-4769-86F4-BD9AEDBF6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72" y="335913"/>
            <a:ext cx="9776493" cy="65220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B0D541B1-B0CE-40F9-919F-1B9A0F027D12}"/>
              </a:ext>
            </a:extLst>
          </p:cNvPr>
          <p:cNvSpPr txBox="1"/>
          <p:nvPr/>
        </p:nvSpPr>
        <p:spPr>
          <a:xfrm>
            <a:off x="7821830" y="1196310"/>
            <a:ext cx="2014151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chemeClr val="bg1"/>
                </a:solidFill>
              </a:rPr>
              <a:t>The</a:t>
            </a:r>
            <a:r>
              <a:rPr lang="es-AR" b="1" dirty="0">
                <a:solidFill>
                  <a:schemeClr val="bg1"/>
                </a:solidFill>
              </a:rPr>
              <a:t> Spencer </a:t>
            </a:r>
            <a:r>
              <a:rPr lang="es-AR" b="1" dirty="0" err="1">
                <a:solidFill>
                  <a:schemeClr val="bg1"/>
                </a:solidFill>
              </a:rPr>
              <a:t>sisters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3403AC38-65B4-4381-8232-FA17652B49F7}"/>
              </a:ext>
            </a:extLst>
          </p:cNvPr>
          <p:cNvSpPr txBox="1"/>
          <p:nvPr/>
        </p:nvSpPr>
        <p:spPr>
          <a:xfrm>
            <a:off x="8279030" y="3943178"/>
            <a:ext cx="271848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Stamford Bridge </a:t>
            </a:r>
            <a:r>
              <a:rPr lang="es-AR" b="1" dirty="0" err="1">
                <a:solidFill>
                  <a:schemeClr val="bg1"/>
                </a:solidFill>
              </a:rPr>
              <a:t>Stadium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3761BA5F-3BD6-4405-93AB-D9B21824A2FD}"/>
              </a:ext>
            </a:extLst>
          </p:cNvPr>
          <p:cNvSpPr txBox="1"/>
          <p:nvPr/>
        </p:nvSpPr>
        <p:spPr>
          <a:xfrm>
            <a:off x="135927" y="5572898"/>
            <a:ext cx="177937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chemeClr val="bg1"/>
                </a:solidFill>
              </a:rPr>
              <a:t>Althorp</a:t>
            </a:r>
            <a:r>
              <a:rPr lang="es-AR" b="1" dirty="0">
                <a:solidFill>
                  <a:schemeClr val="bg1"/>
                </a:solidFill>
              </a:rPr>
              <a:t> House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xmlns="" id="{14009B03-BBC9-46F9-A7F8-74AE25E1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4972" y="1928343"/>
            <a:ext cx="5738559" cy="1015124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B4EBE2AB-2CE7-4A7A-B552-6B38822EA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257" y="899964"/>
            <a:ext cx="5191125" cy="962025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91" y="3647904"/>
            <a:ext cx="1990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517" y="3680171"/>
            <a:ext cx="5619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1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B_3.54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26650" y="533400"/>
            <a:ext cx="609600" cy="609600"/>
          </a:xfr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77" y="553417"/>
            <a:ext cx="7655731" cy="6148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7B_3.55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27083" y="3990575"/>
            <a:ext cx="609600" cy="609600"/>
          </a:xfrm>
          <a:prstGeom prst="rect">
            <a:avLst/>
          </a:prstGeom>
        </p:spPr>
      </p:pic>
      <p:pic>
        <p:nvPicPr>
          <p:cNvPr id="6" name="7B_3.56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54575" y="5625742"/>
            <a:ext cx="609600" cy="609600"/>
          </a:xfrm>
          <a:prstGeom prst="rect">
            <a:avLst/>
          </a:prstGeom>
        </p:spPr>
      </p:pic>
      <p:cxnSp>
        <p:nvCxnSpPr>
          <p:cNvPr id="3" name="2 Conector recto"/>
          <p:cNvCxnSpPr/>
          <p:nvPr/>
        </p:nvCxnSpPr>
        <p:spPr>
          <a:xfrm>
            <a:off x="4293707" y="4200939"/>
            <a:ext cx="8083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3233532" y="4505739"/>
            <a:ext cx="768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CuadroTexto"/>
          <p:cNvSpPr txBox="1"/>
          <p:nvPr/>
        </p:nvSpPr>
        <p:spPr>
          <a:xfrm>
            <a:off x="8241792" y="2621280"/>
            <a:ext cx="6827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8241792" y="4718304"/>
            <a:ext cx="68275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sz="900" dirty="0"/>
          </a:p>
        </p:txBody>
      </p:sp>
      <p:sp>
        <p:nvSpPr>
          <p:cNvPr id="9" name="8 CuadroTexto"/>
          <p:cNvSpPr txBox="1"/>
          <p:nvPr/>
        </p:nvSpPr>
        <p:spPr>
          <a:xfrm>
            <a:off x="5620512" y="399697"/>
            <a:ext cx="707136" cy="3203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sz="800" dirty="0"/>
          </a:p>
        </p:txBody>
      </p:sp>
    </p:spTree>
    <p:extLst>
      <p:ext uri="{BB962C8B-B14F-4D97-AF65-F5344CB8AC3E}">
        <p14:creationId xmlns:p14="http://schemas.microsoft.com/office/powerpoint/2010/main" val="333074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92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41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5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7327232" y="879702"/>
            <a:ext cx="4775218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/>
              <a:t> five minutes </a:t>
            </a:r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last</a:t>
            </a:r>
            <a:r>
              <a:rPr lang="en-US" sz="3200" dirty="0"/>
              <a:t> </a:t>
            </a:r>
            <a:r>
              <a:rPr lang="en-US" sz="3200" dirty="0" smtClean="0"/>
              <a:t>night</a:t>
            </a:r>
            <a:endParaRPr lang="en-US" sz="32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3200" dirty="0"/>
              <a:t> yesterday morning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sz="3200" dirty="0"/>
              <a:t> the day before yesterday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sz="3200" dirty="0"/>
              <a:t> three days </a:t>
            </a:r>
            <a:r>
              <a:rPr lang="en-US" sz="3200" b="1" dirty="0" smtClean="0">
                <a:solidFill>
                  <a:srgbClr val="1C1CB2"/>
                </a:solidFill>
              </a:rPr>
              <a:t>ago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6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last</a:t>
            </a:r>
            <a:r>
              <a:rPr lang="en-US" sz="3200" dirty="0"/>
              <a:t> week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last</a:t>
            </a:r>
            <a:r>
              <a:rPr lang="en-US" sz="3200" dirty="0"/>
              <a:t> month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last</a:t>
            </a:r>
            <a:r>
              <a:rPr lang="en-US" sz="3200" dirty="0"/>
              <a:t> </a:t>
            </a:r>
            <a:r>
              <a:rPr lang="en-US" sz="3200" dirty="0" smtClean="0"/>
              <a:t>summer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9</a:t>
            </a:r>
            <a:r>
              <a:rPr lang="en-US" sz="3200" dirty="0"/>
              <a:t> a year </a:t>
            </a:r>
            <a:r>
              <a:rPr lang="en-US" sz="3200" b="1" dirty="0" smtClean="0">
                <a:solidFill>
                  <a:srgbClr val="1C1CB2"/>
                </a:solidFill>
              </a:rPr>
              <a:t>ago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in</a:t>
            </a:r>
            <a:r>
              <a:rPr lang="en-US" sz="3200" dirty="0"/>
              <a:t> 2009</a:t>
            </a:r>
          </a:p>
          <a:p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55" y="223143"/>
            <a:ext cx="5524500" cy="622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7B_3.57">
            <a:hlinkClick r:id="" action="ppaction://media"/>
            <a:extLst>
              <a:ext uri="{FF2B5EF4-FFF2-40B4-BE49-F238E27FC236}">
                <a16:creationId xmlns:a16="http://schemas.microsoft.com/office/drawing/2014/main" xmlns="" id="{1F5FAE6D-B10A-4ABB-9530-38474934AC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6871" y="4510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2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18C91ED3-8C06-48C2-8B37-05CA55BB6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5039" y="1791208"/>
            <a:ext cx="10432989" cy="3522478"/>
          </a:xfrm>
          <a:prstGeom prst="rect">
            <a:avLst/>
          </a:prstGeom>
        </p:spPr>
      </p:pic>
      <p:pic>
        <p:nvPicPr>
          <p:cNvPr id="5" name="7B_3.57">
            <a:hlinkClick r:id="" action="ppaction://media"/>
            <a:extLst>
              <a:ext uri="{FF2B5EF4-FFF2-40B4-BE49-F238E27FC236}">
                <a16:creationId xmlns:a16="http://schemas.microsoft.com/office/drawing/2014/main" xmlns="" id="{24B6E3C3-E739-4C4E-8A12-B79F56C58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3071" y="10606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382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17" y="530661"/>
            <a:ext cx="8296435" cy="582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3 Entrada de lápiz"/>
              <p14:cNvContentPartPr/>
              <p14:nvPr/>
            </p14:nvContentPartPr>
            <p14:xfrm>
              <a:off x="6197040" y="4214880"/>
              <a:ext cx="750600" cy="1800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1200" y="4151160"/>
                <a:ext cx="7822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4 Entrada de lápiz"/>
              <p14:cNvContentPartPr/>
              <p14:nvPr/>
            </p14:nvContentPartPr>
            <p14:xfrm>
              <a:off x="7054560" y="4866840"/>
              <a:ext cx="420120" cy="900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8720" y="4803120"/>
                <a:ext cx="4518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5 Entrada de lápiz"/>
              <p14:cNvContentPartPr/>
              <p14:nvPr/>
            </p14:nvContentPartPr>
            <p14:xfrm>
              <a:off x="6929280" y="5572080"/>
              <a:ext cx="357840" cy="3600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3440" y="5508720"/>
                <a:ext cx="389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6 Entrada de lápiz"/>
              <p14:cNvContentPartPr/>
              <p14:nvPr/>
            </p14:nvContentPartPr>
            <p14:xfrm>
              <a:off x="6858000" y="6268680"/>
              <a:ext cx="348480" cy="1800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2160" y="6205320"/>
                <a:ext cx="380160" cy="145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7 CuadroTexto"/>
          <p:cNvSpPr txBox="1"/>
          <p:nvPr/>
        </p:nvSpPr>
        <p:spPr>
          <a:xfrm>
            <a:off x="10429461" y="3771219"/>
            <a:ext cx="84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/>
              <a:t>cry</a:t>
            </a:r>
            <a:endParaRPr lang="es-AR" sz="2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429463" y="4519966"/>
            <a:ext cx="1000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 smtClean="0"/>
              <a:t>travel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96682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83" y="371321"/>
            <a:ext cx="3258005" cy="176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977" y="2585489"/>
            <a:ext cx="9557243" cy="312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4 Entrada de lápiz"/>
              <p14:cNvContentPartPr/>
              <p14:nvPr/>
            </p14:nvContentPartPr>
            <p14:xfrm>
              <a:off x="3348720" y="3187800"/>
              <a:ext cx="312840" cy="18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2880" y="3124440"/>
                <a:ext cx="3445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5 Entrada de lápiz"/>
              <p14:cNvContentPartPr/>
              <p14:nvPr/>
            </p14:nvContentPartPr>
            <p14:xfrm>
              <a:off x="4241520" y="3982680"/>
              <a:ext cx="366480" cy="9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680" y="3919320"/>
                <a:ext cx="398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6 Entrada de lápiz"/>
              <p14:cNvContentPartPr/>
              <p14:nvPr/>
            </p14:nvContentPartPr>
            <p14:xfrm>
              <a:off x="3134160" y="4786200"/>
              <a:ext cx="384480" cy="9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8320" y="4722840"/>
                <a:ext cx="416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7 Entrada de lápiz"/>
              <p14:cNvContentPartPr/>
              <p14:nvPr/>
            </p14:nvContentPartPr>
            <p14:xfrm>
              <a:off x="3036240" y="5616720"/>
              <a:ext cx="598680" cy="2736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0040" y="5553360"/>
                <a:ext cx="630720" cy="1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7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60" y="901405"/>
            <a:ext cx="3258005" cy="176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062" y="2931167"/>
            <a:ext cx="8788697" cy="339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4 Entrada de lápiz"/>
              <p14:cNvContentPartPr/>
              <p14:nvPr/>
            </p14:nvContentPartPr>
            <p14:xfrm>
              <a:off x="7161480" y="3625560"/>
              <a:ext cx="348840" cy="9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5640" y="3561840"/>
                <a:ext cx="3805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5 Entrada de lápiz"/>
              <p14:cNvContentPartPr/>
              <p14:nvPr/>
            </p14:nvContentPartPr>
            <p14:xfrm>
              <a:off x="6715080" y="4402440"/>
              <a:ext cx="375480" cy="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9240" y="4338720"/>
                <a:ext cx="407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6 Entrada de lápiz"/>
              <p14:cNvContentPartPr/>
              <p14:nvPr/>
            </p14:nvContentPartPr>
            <p14:xfrm>
              <a:off x="7188480" y="5134680"/>
              <a:ext cx="205560" cy="900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72640" y="5070960"/>
                <a:ext cx="23724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40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867" y="219585"/>
            <a:ext cx="5452503" cy="6375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351298" y="4812632"/>
            <a:ext cx="13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MX" b="1" dirty="0" smtClean="0"/>
              <a:t>LONDON</a:t>
            </a:r>
            <a:endParaRPr lang="es-AR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6833939" y="2382256"/>
            <a:ext cx="162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MX" b="1" dirty="0" smtClean="0"/>
              <a:t>STANFORD BRIDGE</a:t>
            </a:r>
            <a:endParaRPr lang="es-AR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7255043" y="4162928"/>
            <a:ext cx="157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MX" b="1" dirty="0" smtClean="0"/>
              <a:t>ALTHORP</a:t>
            </a:r>
            <a:endParaRPr lang="es-AR" b="1" dirty="0"/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7417470" y="4439657"/>
            <a:ext cx="66175" cy="4692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9529012" y="4347594"/>
            <a:ext cx="2201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0070C0"/>
                </a:solidFill>
              </a:rPr>
              <a:t>From</a:t>
            </a:r>
            <a:r>
              <a:rPr lang="es-MX" b="1" dirty="0" smtClean="0">
                <a:solidFill>
                  <a:srgbClr val="0070C0"/>
                </a:solidFill>
              </a:rPr>
              <a:t> ALTHORP </a:t>
            </a:r>
            <a:r>
              <a:rPr lang="es-MX" b="1" dirty="0" err="1" smtClean="0">
                <a:solidFill>
                  <a:srgbClr val="0070C0"/>
                </a:solidFill>
              </a:rPr>
              <a:t>to</a:t>
            </a:r>
            <a:r>
              <a:rPr lang="es-MX" b="1" dirty="0" smtClean="0">
                <a:solidFill>
                  <a:srgbClr val="0070C0"/>
                </a:solidFill>
              </a:rPr>
              <a:t> LONDON: 85 miles </a:t>
            </a:r>
          </a:p>
          <a:p>
            <a:r>
              <a:rPr lang="es-MX" b="1" dirty="0" smtClean="0">
                <a:solidFill>
                  <a:srgbClr val="0070C0"/>
                </a:solidFill>
              </a:rPr>
              <a:t>(136 km)</a:t>
            </a:r>
            <a:endParaRPr lang="es-AR" b="1" dirty="0">
              <a:solidFill>
                <a:srgbClr val="0070C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9547060" y="2105255"/>
            <a:ext cx="1913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From</a:t>
            </a:r>
            <a:r>
              <a:rPr lang="es-MX" b="1" dirty="0" smtClean="0">
                <a:solidFill>
                  <a:srgbClr val="FF0000"/>
                </a:solidFill>
              </a:rPr>
              <a:t> ALTHORP </a:t>
            </a:r>
            <a:r>
              <a:rPr lang="es-MX" b="1" dirty="0" err="1" smtClean="0">
                <a:solidFill>
                  <a:srgbClr val="FF0000"/>
                </a:solidFill>
              </a:rPr>
              <a:t>to</a:t>
            </a:r>
            <a:r>
              <a:rPr lang="es-MX" b="1" dirty="0" smtClean="0">
                <a:solidFill>
                  <a:srgbClr val="FF0000"/>
                </a:solidFill>
              </a:rPr>
              <a:t> STANFORD BRIDGE IN YORKSHIRE: 146  miles (235 km)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6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0530A7F0-E238-453B-96F2-8C38849A2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47914" y="667269"/>
            <a:ext cx="9459679" cy="5842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xmlns="" id="{63A54169-0028-4DC0-8151-C2B0D30A4769}"/>
                  </a:ext>
                </a:extLst>
              </p14:cNvPr>
              <p14:cNvContentPartPr/>
              <p14:nvPr/>
            </p14:nvContentPartPr>
            <p14:xfrm>
              <a:off x="5205960" y="1964520"/>
              <a:ext cx="36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63A54169-0028-4DC0-8151-C2B0D30A47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0120" y="190116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xmlns="" id="{690B2985-2476-4346-8C9C-4FD817CC13B2}"/>
                  </a:ext>
                </a:extLst>
              </p14:cNvPr>
              <p14:cNvContentPartPr/>
              <p14:nvPr/>
            </p14:nvContentPartPr>
            <p14:xfrm>
              <a:off x="5205960" y="1955520"/>
              <a:ext cx="295200" cy="18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690B2985-2476-4346-8C9C-4FD817CC13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0120" y="1892160"/>
                <a:ext cx="3265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xmlns="" id="{A77EEA74-D9DE-406B-99FE-5ACA6A26AFB7}"/>
                  </a:ext>
                </a:extLst>
              </p14:cNvPr>
              <p14:cNvContentPartPr/>
              <p14:nvPr/>
            </p14:nvContentPartPr>
            <p14:xfrm>
              <a:off x="5938200" y="2241360"/>
              <a:ext cx="321840" cy="18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77EEA74-D9DE-406B-99FE-5ACA6A26AF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22360" y="2178000"/>
                <a:ext cx="353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xmlns="" id="{DA3132E4-0495-4653-97BB-A8B0BF838B63}"/>
                  </a:ext>
                </a:extLst>
              </p14:cNvPr>
              <p14:cNvContentPartPr/>
              <p14:nvPr/>
            </p14:nvContentPartPr>
            <p14:xfrm>
              <a:off x="4384440" y="3259440"/>
              <a:ext cx="625320" cy="3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DA3132E4-0495-4653-97BB-A8B0BF838B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68600" y="3196080"/>
                <a:ext cx="6566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xmlns="" id="{2F143971-EE10-4D1B-85B9-4CB85641AFDE}"/>
                  </a:ext>
                </a:extLst>
              </p14:cNvPr>
              <p14:cNvContentPartPr/>
              <p14:nvPr/>
            </p14:nvContentPartPr>
            <p14:xfrm>
              <a:off x="1535760" y="3509280"/>
              <a:ext cx="33084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F143971-EE10-4D1B-85B9-4CB85641AF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9920" y="3445920"/>
                <a:ext cx="362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xmlns="" id="{449753AB-CEE1-4CAE-A77E-3774DAF8EF46}"/>
                  </a:ext>
                </a:extLst>
              </p14:cNvPr>
              <p14:cNvContentPartPr/>
              <p14:nvPr/>
            </p14:nvContentPartPr>
            <p14:xfrm>
              <a:off x="2035800" y="3777120"/>
              <a:ext cx="500760" cy="9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49753AB-CEE1-4CAE-A77E-3774DAF8EF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19960" y="3713760"/>
                <a:ext cx="5320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xmlns="" id="{A6C987CB-1C26-4F26-8A96-BCEC5F7EFB08}"/>
                  </a:ext>
                </a:extLst>
              </p14:cNvPr>
              <p14:cNvContentPartPr/>
              <p14:nvPr/>
            </p14:nvContentPartPr>
            <p14:xfrm>
              <a:off x="6831360" y="3786120"/>
              <a:ext cx="571680" cy="9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A6C987CB-1C26-4F26-8A96-BCEC5F7EFB0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15520" y="3722760"/>
                <a:ext cx="603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xmlns="" id="{7BE3DE35-9B4B-4B88-8717-BEABEA719DBE}"/>
                  </a:ext>
                </a:extLst>
              </p14:cNvPr>
              <p14:cNvContentPartPr/>
              <p14:nvPr/>
            </p14:nvContentPartPr>
            <p14:xfrm>
              <a:off x="2107440" y="4036320"/>
              <a:ext cx="4647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7BE3DE35-9B4B-4B88-8717-BEABEA719DB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91600" y="3972960"/>
                <a:ext cx="496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xmlns="" id="{B3CBF0DD-4F0E-4050-B423-94417FCA54A3}"/>
                  </a:ext>
                </a:extLst>
              </p14:cNvPr>
              <p14:cNvContentPartPr/>
              <p14:nvPr/>
            </p14:nvContentPartPr>
            <p14:xfrm>
              <a:off x="6250680" y="4036320"/>
              <a:ext cx="652320" cy="36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B3CBF0DD-4F0E-4050-B423-94417FCA54A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34840" y="3972960"/>
                <a:ext cx="6836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xmlns="" id="{18F62AF0-FFF0-40B3-8D72-DD20B18A31E2}"/>
                  </a:ext>
                </a:extLst>
              </p14:cNvPr>
              <p14:cNvContentPartPr/>
              <p14:nvPr/>
            </p14:nvContentPartPr>
            <p14:xfrm>
              <a:off x="3187800" y="4295160"/>
              <a:ext cx="634320" cy="18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18F62AF0-FFF0-40B3-8D72-DD20B18A31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71960" y="4231800"/>
                <a:ext cx="665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xmlns="" id="{22129952-F9B2-4E74-ACCB-9083DE07A5B2}"/>
                  </a:ext>
                </a:extLst>
              </p14:cNvPr>
              <p14:cNvContentPartPr/>
              <p14:nvPr/>
            </p14:nvContentPartPr>
            <p14:xfrm>
              <a:off x="3982680" y="4250520"/>
              <a:ext cx="687960" cy="9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22129952-F9B2-4E74-ACCB-9083DE07A5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66840" y="4187160"/>
                <a:ext cx="7192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xmlns="" id="{E8D21180-FD91-40F8-A7E1-ABB9A841CBA7}"/>
                  </a:ext>
                </a:extLst>
              </p14:cNvPr>
              <p14:cNvContentPartPr/>
              <p14:nvPr/>
            </p14:nvContentPartPr>
            <p14:xfrm>
              <a:off x="7152840" y="4277160"/>
              <a:ext cx="562680" cy="18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E8D21180-FD91-40F8-A7E1-ABB9A841CB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37000" y="4213800"/>
                <a:ext cx="5940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xmlns="" id="{61A170AA-2DCD-46D2-A07D-8DBF206D7B53}"/>
                  </a:ext>
                </a:extLst>
              </p14:cNvPr>
              <p14:cNvContentPartPr/>
              <p14:nvPr/>
            </p14:nvContentPartPr>
            <p14:xfrm>
              <a:off x="2741400" y="4536360"/>
              <a:ext cx="848520" cy="180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1A170AA-2DCD-46D2-A07D-8DBF206D7B5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25560" y="4473000"/>
                <a:ext cx="8798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xmlns="" id="{858CCB80-7CA1-44B6-9B51-C73007D7D0CA}"/>
                  </a:ext>
                </a:extLst>
              </p14:cNvPr>
              <p14:cNvContentPartPr/>
              <p14:nvPr/>
            </p14:nvContentPartPr>
            <p14:xfrm>
              <a:off x="3679200" y="5036400"/>
              <a:ext cx="678960" cy="3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858CCB80-7CA1-44B6-9B51-C73007D7D0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63360" y="4973040"/>
                <a:ext cx="710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xmlns="" id="{55DD5AF6-D997-46E9-AFC9-A3E0B9F8EB94}"/>
                  </a:ext>
                </a:extLst>
              </p14:cNvPr>
              <p14:cNvContentPartPr/>
              <p14:nvPr/>
            </p14:nvContentPartPr>
            <p14:xfrm>
              <a:off x="4947120" y="5018400"/>
              <a:ext cx="848520" cy="9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55DD5AF6-D997-46E9-AFC9-A3E0B9F8EB9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31280" y="4955040"/>
                <a:ext cx="8798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xmlns="" id="{AB67B3A3-5B4B-4CF2-BD9F-9510FD2B7F0D}"/>
                  </a:ext>
                </a:extLst>
              </p14:cNvPr>
              <p14:cNvContentPartPr/>
              <p14:nvPr/>
            </p14:nvContentPartPr>
            <p14:xfrm>
              <a:off x="7420680" y="5027400"/>
              <a:ext cx="285840" cy="36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AB67B3A3-5B4B-4CF2-BD9F-9510FD2B7F0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04840" y="4964040"/>
                <a:ext cx="31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xmlns="" id="{F59FE2E1-E440-4314-83E1-3F40CE6F5C0D}"/>
                  </a:ext>
                </a:extLst>
              </p14:cNvPr>
              <p14:cNvContentPartPr/>
              <p14:nvPr/>
            </p14:nvContentPartPr>
            <p14:xfrm>
              <a:off x="2339640" y="5777640"/>
              <a:ext cx="446760" cy="5364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F59FE2E1-E440-4314-83E1-3F40CE6F5C0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323800" y="5714280"/>
                <a:ext cx="478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xmlns="" id="{6D8CB2F9-E750-472E-9C18-D81D6983E320}"/>
                  </a:ext>
                </a:extLst>
              </p14:cNvPr>
              <p14:cNvContentPartPr/>
              <p14:nvPr/>
            </p14:nvContentPartPr>
            <p14:xfrm>
              <a:off x="4929120" y="5786280"/>
              <a:ext cx="482760" cy="3636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6D8CB2F9-E750-472E-9C18-D81D6983E32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913280" y="5722920"/>
                <a:ext cx="5140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xmlns="" id="{9A7AB0F9-64E6-4D0D-AB67-5A9CDD6DD81A}"/>
                  </a:ext>
                </a:extLst>
              </p14:cNvPr>
              <p14:cNvContentPartPr/>
              <p14:nvPr/>
            </p14:nvContentPartPr>
            <p14:xfrm>
              <a:off x="7804440" y="5777640"/>
              <a:ext cx="366480" cy="270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9A7AB0F9-64E6-4D0D-AB67-5A9CDD6DD81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88600" y="5714280"/>
                <a:ext cx="3978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xmlns="" id="{02DD3280-EF6F-432F-B9EF-4E419CF3AB9B}"/>
                  </a:ext>
                </a:extLst>
              </p14:cNvPr>
              <p14:cNvContentPartPr/>
              <p14:nvPr/>
            </p14:nvContentPartPr>
            <p14:xfrm>
              <a:off x="4447080" y="6027480"/>
              <a:ext cx="223560" cy="936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02DD3280-EF6F-432F-B9EF-4E419CF3AB9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31240" y="5964120"/>
                <a:ext cx="254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xmlns="" id="{3AD2302C-4CD9-40D0-AB72-6B36BCAA857C}"/>
                  </a:ext>
                </a:extLst>
              </p14:cNvPr>
              <p14:cNvContentPartPr/>
              <p14:nvPr/>
            </p14:nvContentPartPr>
            <p14:xfrm>
              <a:off x="5161320" y="6027480"/>
              <a:ext cx="339840" cy="36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3AD2302C-4CD9-40D0-AB72-6B36BCAA857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45480" y="5964120"/>
                <a:ext cx="371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xmlns="" id="{D266E050-419B-4806-838E-FA722CE13816}"/>
                  </a:ext>
                </a:extLst>
              </p14:cNvPr>
              <p14:cNvContentPartPr/>
              <p14:nvPr/>
            </p14:nvContentPartPr>
            <p14:xfrm>
              <a:off x="5491800" y="6027480"/>
              <a:ext cx="545040" cy="93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D266E050-419B-4806-838E-FA722CE1381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75960" y="5964120"/>
                <a:ext cx="576360" cy="13608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7B Reading.mp3">
            <a:hlinkClick r:id="" action="ppaction://media"/>
            <a:extLst>
              <a:ext uri="{FF2B5EF4-FFF2-40B4-BE49-F238E27FC236}">
                <a16:creationId xmlns:a16="http://schemas.microsoft.com/office/drawing/2014/main" xmlns="" id="{CD430E1C-B30F-4C47-9C47-A5E5EF9973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10944089" y="362465"/>
            <a:ext cx="609600" cy="609600"/>
          </a:xfrm>
          <a:prstGeom prst="rect">
            <a:avLst/>
          </a:prstGeom>
        </p:spPr>
      </p:pic>
      <p:pic>
        <p:nvPicPr>
          <p:cNvPr id="28" name="7B Rea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9"/>
          <a:stretch>
            <a:fillRect/>
          </a:stretch>
        </p:blipFill>
        <p:spPr>
          <a:xfrm>
            <a:off x="8921517" y="362465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" name="1 Entrada de lápiz"/>
              <p14:cNvContentPartPr/>
              <p14:nvPr/>
            </p14:nvContentPartPr>
            <p14:xfrm>
              <a:off x="4393440" y="3357720"/>
              <a:ext cx="1107720" cy="2700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84080" y="3348360"/>
                <a:ext cx="112644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72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5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95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867" y="219585"/>
            <a:ext cx="5452503" cy="6375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351298" y="4812632"/>
            <a:ext cx="13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MX" b="1" dirty="0" smtClean="0">
                <a:solidFill>
                  <a:prstClr val="black"/>
                </a:solidFill>
              </a:rPr>
              <a:t>LONDON</a:t>
            </a:r>
            <a:endParaRPr lang="es-AR" b="1" dirty="0">
              <a:solidFill>
                <a:prstClr val="black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833939" y="2382256"/>
            <a:ext cx="162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MX" b="1" dirty="0" smtClean="0">
                <a:solidFill>
                  <a:prstClr val="black"/>
                </a:solidFill>
              </a:rPr>
              <a:t>STANFORD BRIDGE</a:t>
            </a:r>
            <a:endParaRPr lang="es-AR" b="1" dirty="0">
              <a:solidFill>
                <a:prstClr val="black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255043" y="4162928"/>
            <a:ext cx="157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MX" b="1" dirty="0" smtClean="0">
                <a:solidFill>
                  <a:prstClr val="black"/>
                </a:solidFill>
              </a:rPr>
              <a:t>ALTHORP</a:t>
            </a:r>
            <a:endParaRPr lang="es-AR" b="1" dirty="0">
              <a:solidFill>
                <a:prstClr val="black"/>
              </a:solidFill>
            </a:endParaRPr>
          </a:p>
        </p:txBody>
      </p:sp>
      <p:cxnSp>
        <p:nvCxnSpPr>
          <p:cNvPr id="12" name="11 Conector recto de flecha"/>
          <p:cNvCxnSpPr/>
          <p:nvPr/>
        </p:nvCxnSpPr>
        <p:spPr>
          <a:xfrm flipH="1" flipV="1">
            <a:off x="6966285" y="2677983"/>
            <a:ext cx="372979" cy="145750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>
            <a:off x="7417470" y="4439657"/>
            <a:ext cx="66175" cy="46923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9529012" y="4347594"/>
            <a:ext cx="2201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0070C0"/>
                </a:solidFill>
              </a:rPr>
              <a:t>From</a:t>
            </a:r>
            <a:r>
              <a:rPr lang="es-MX" b="1" dirty="0" smtClean="0">
                <a:solidFill>
                  <a:srgbClr val="0070C0"/>
                </a:solidFill>
              </a:rPr>
              <a:t> ALTHORP </a:t>
            </a:r>
            <a:r>
              <a:rPr lang="es-MX" b="1" dirty="0" err="1" smtClean="0">
                <a:solidFill>
                  <a:srgbClr val="0070C0"/>
                </a:solidFill>
              </a:rPr>
              <a:t>to</a:t>
            </a:r>
            <a:r>
              <a:rPr lang="es-MX" b="1" dirty="0" smtClean="0">
                <a:solidFill>
                  <a:srgbClr val="0070C0"/>
                </a:solidFill>
              </a:rPr>
              <a:t> LONDON: 85 miles </a:t>
            </a:r>
          </a:p>
          <a:p>
            <a:r>
              <a:rPr lang="es-MX" b="1" dirty="0" smtClean="0">
                <a:solidFill>
                  <a:srgbClr val="0070C0"/>
                </a:solidFill>
              </a:rPr>
              <a:t>(136 km)</a:t>
            </a:r>
            <a:endParaRPr lang="es-AR" b="1" dirty="0">
              <a:solidFill>
                <a:srgbClr val="0070C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9547060" y="2105255"/>
            <a:ext cx="1913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From</a:t>
            </a:r>
            <a:r>
              <a:rPr lang="es-MX" b="1" dirty="0" smtClean="0">
                <a:solidFill>
                  <a:srgbClr val="FF0000"/>
                </a:solidFill>
              </a:rPr>
              <a:t> ALTHORP </a:t>
            </a:r>
            <a:r>
              <a:rPr lang="es-MX" b="1" dirty="0" err="1" smtClean="0">
                <a:solidFill>
                  <a:srgbClr val="FF0000"/>
                </a:solidFill>
              </a:rPr>
              <a:t>to</a:t>
            </a:r>
            <a:r>
              <a:rPr lang="es-MX" b="1" dirty="0" smtClean="0">
                <a:solidFill>
                  <a:srgbClr val="FF0000"/>
                </a:solidFill>
              </a:rPr>
              <a:t> STANFORD BRIDGE IN YORKSHIRE: 146  miles (235 km)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8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853" y="2244648"/>
            <a:ext cx="5598611" cy="376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9" y="537599"/>
            <a:ext cx="6413643" cy="341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06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52" y="2273768"/>
            <a:ext cx="3553321" cy="346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25" y="408572"/>
            <a:ext cx="3194051" cy="385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84" y="2597002"/>
            <a:ext cx="2919329" cy="380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65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7DDD45B5-8AF5-45E1-8695-708474A2F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0814" y="2162433"/>
            <a:ext cx="9974116" cy="380408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C6F24474-5EB8-4767-894C-5F65A165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13" y="484260"/>
            <a:ext cx="4745187" cy="83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B_3.51">
            <a:hlinkClick r:id="" action="ppaction://media"/>
            <a:extLst>
              <a:ext uri="{FF2B5EF4-FFF2-40B4-BE49-F238E27FC236}">
                <a16:creationId xmlns:a16="http://schemas.microsoft.com/office/drawing/2014/main" xmlns="" id="{68F85770-4E80-49A3-B17F-300A96CF7B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08541" y="891486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2 Entrada de lápiz"/>
              <p14:cNvContentPartPr/>
              <p14:nvPr/>
            </p14:nvContentPartPr>
            <p14:xfrm>
              <a:off x="4500720" y="3098520"/>
              <a:ext cx="384120" cy="2736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4520" y="3035160"/>
                <a:ext cx="4161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4 Entrada de lápiz"/>
              <p14:cNvContentPartPr/>
              <p14:nvPr/>
            </p14:nvContentPartPr>
            <p14:xfrm>
              <a:off x="4482720" y="2991600"/>
              <a:ext cx="384480" cy="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6880" y="2927880"/>
                <a:ext cx="416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6 Entrada de lápiz"/>
              <p14:cNvContentPartPr/>
              <p14:nvPr/>
            </p14:nvContentPartPr>
            <p14:xfrm>
              <a:off x="4527360" y="3161160"/>
              <a:ext cx="303840" cy="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520" y="3097440"/>
                <a:ext cx="335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7 Entrada de lápiz"/>
              <p14:cNvContentPartPr/>
              <p14:nvPr/>
            </p14:nvContentPartPr>
            <p14:xfrm>
              <a:off x="3634560" y="3509280"/>
              <a:ext cx="294840" cy="36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18360" y="3445920"/>
                <a:ext cx="326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8 Entrada de lápiz"/>
              <p14:cNvContentPartPr/>
              <p14:nvPr/>
            </p14:nvContentPartPr>
            <p14:xfrm>
              <a:off x="3652200" y="3580920"/>
              <a:ext cx="330840" cy="36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36360" y="3517200"/>
                <a:ext cx="362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9 Entrada de lápiz"/>
              <p14:cNvContentPartPr/>
              <p14:nvPr/>
            </p14:nvContentPartPr>
            <p14:xfrm>
              <a:off x="3616560" y="3384360"/>
              <a:ext cx="393120" cy="18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00720" y="3321000"/>
                <a:ext cx="424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10 Entrada de lápiz"/>
              <p14:cNvContentPartPr/>
              <p14:nvPr/>
            </p14:nvContentPartPr>
            <p14:xfrm>
              <a:off x="4518360" y="3857760"/>
              <a:ext cx="214560" cy="2700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02520" y="3794040"/>
                <a:ext cx="246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11 Entrada de lápiz"/>
              <p14:cNvContentPartPr/>
              <p14:nvPr/>
            </p14:nvContentPartPr>
            <p14:xfrm>
              <a:off x="4518360" y="3964680"/>
              <a:ext cx="205920" cy="936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02520" y="3901320"/>
                <a:ext cx="237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12 Entrada de lápiz"/>
              <p14:cNvContentPartPr/>
              <p14:nvPr/>
            </p14:nvContentPartPr>
            <p14:xfrm>
              <a:off x="4554000" y="4009320"/>
              <a:ext cx="223920" cy="36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38160" y="3945960"/>
                <a:ext cx="255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13 Entrada de lápiz"/>
              <p14:cNvContentPartPr/>
              <p14:nvPr/>
            </p14:nvContentPartPr>
            <p14:xfrm>
              <a:off x="5384520" y="4321800"/>
              <a:ext cx="187920" cy="9360"/>
            </p14:xfrm>
          </p:contentPart>
        </mc:Choice>
        <mc:Fallback xmlns="">
          <p:pic>
            <p:nvPicPr>
              <p:cNvPr id="14" name="13 Entrada de lápiz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68680" y="4258440"/>
                <a:ext cx="219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14 Entrada de lápiz"/>
              <p14:cNvContentPartPr/>
              <p14:nvPr/>
            </p14:nvContentPartPr>
            <p14:xfrm>
              <a:off x="5402520" y="4393440"/>
              <a:ext cx="214560" cy="360"/>
            </p14:xfrm>
          </p:contentPart>
        </mc:Choice>
        <mc:Fallback xmlns="">
          <p:pic>
            <p:nvPicPr>
              <p:cNvPr id="15" name="14 Entrada de lápiz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86680" y="4330080"/>
                <a:ext cx="246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15 Entrada de lápiz"/>
              <p14:cNvContentPartPr/>
              <p14:nvPr/>
            </p14:nvContentPartPr>
            <p14:xfrm>
              <a:off x="5411520" y="4473720"/>
              <a:ext cx="187920" cy="9360"/>
            </p14:xfrm>
          </p:contentPart>
        </mc:Choice>
        <mc:Fallback xmlns="">
          <p:pic>
            <p:nvPicPr>
              <p:cNvPr id="16" name="15 Entrada de lápiz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95680" y="4410360"/>
                <a:ext cx="219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16 Entrada de lápiz"/>
              <p14:cNvContentPartPr/>
              <p14:nvPr/>
            </p14:nvContentPartPr>
            <p14:xfrm>
              <a:off x="3893400" y="4777560"/>
              <a:ext cx="393120" cy="9000"/>
            </p14:xfrm>
          </p:contentPart>
        </mc:Choice>
        <mc:Fallback xmlns="">
          <p:pic>
            <p:nvPicPr>
              <p:cNvPr id="17" name="16 Entrada de lápiz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77560" y="4713840"/>
                <a:ext cx="4248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17 Entrada de lápiz"/>
              <p14:cNvContentPartPr/>
              <p14:nvPr/>
            </p14:nvContentPartPr>
            <p14:xfrm>
              <a:off x="3705840" y="4768560"/>
              <a:ext cx="598680" cy="18000"/>
            </p14:xfrm>
          </p:contentPart>
        </mc:Choice>
        <mc:Fallback xmlns="">
          <p:pic>
            <p:nvPicPr>
              <p:cNvPr id="18" name="17 Entrada de lápiz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90000" y="4704840"/>
                <a:ext cx="6303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" name="18 Entrada de lápiz"/>
              <p14:cNvContentPartPr/>
              <p14:nvPr/>
            </p14:nvContentPartPr>
            <p14:xfrm>
              <a:off x="3714840" y="4857840"/>
              <a:ext cx="562680" cy="9360"/>
            </p14:xfrm>
          </p:contentPart>
        </mc:Choice>
        <mc:Fallback xmlns="">
          <p:pic>
            <p:nvPicPr>
              <p:cNvPr id="19" name="18 Entrada de lápiz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99000" y="4794120"/>
                <a:ext cx="5947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" name="19 Entrada de lápiz"/>
              <p14:cNvContentPartPr/>
              <p14:nvPr/>
            </p14:nvContentPartPr>
            <p14:xfrm>
              <a:off x="3696840" y="4670280"/>
              <a:ext cx="607680" cy="9360"/>
            </p14:xfrm>
          </p:contentPart>
        </mc:Choice>
        <mc:Fallback xmlns="">
          <p:pic>
            <p:nvPicPr>
              <p:cNvPr id="20" name="19 Entrada de lápiz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81000" y="4606560"/>
                <a:ext cx="639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" name="20 Entrada de lápiz"/>
              <p14:cNvContentPartPr/>
              <p14:nvPr/>
            </p14:nvContentPartPr>
            <p14:xfrm>
              <a:off x="4268520" y="5241600"/>
              <a:ext cx="643320" cy="27360"/>
            </p14:xfrm>
          </p:contentPart>
        </mc:Choice>
        <mc:Fallback xmlns="">
          <p:pic>
            <p:nvPicPr>
              <p:cNvPr id="21" name="20 Entrada de lápiz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52680" y="5178240"/>
                <a:ext cx="6750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2" name="21 Entrada de lápiz"/>
              <p14:cNvContentPartPr/>
              <p14:nvPr/>
            </p14:nvContentPartPr>
            <p14:xfrm>
              <a:off x="4330800" y="5313240"/>
              <a:ext cx="581040" cy="18000"/>
            </p14:xfrm>
          </p:contentPart>
        </mc:Choice>
        <mc:Fallback xmlns="">
          <p:pic>
            <p:nvPicPr>
              <p:cNvPr id="22" name="21 Entrada de lápiz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14960" y="5249520"/>
                <a:ext cx="612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" name="22 Entrada de lápiz"/>
              <p14:cNvContentPartPr/>
              <p14:nvPr/>
            </p14:nvContentPartPr>
            <p14:xfrm>
              <a:off x="3705840" y="5643720"/>
              <a:ext cx="411120" cy="18000"/>
            </p14:xfrm>
          </p:contentPart>
        </mc:Choice>
        <mc:Fallback xmlns="">
          <p:pic>
            <p:nvPicPr>
              <p:cNvPr id="23" name="22 Entrada de lápiz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690000" y="5580000"/>
                <a:ext cx="442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4" name="23 Entrada de lápiz"/>
              <p14:cNvContentPartPr/>
              <p14:nvPr/>
            </p14:nvContentPartPr>
            <p14:xfrm>
              <a:off x="3759480" y="5741640"/>
              <a:ext cx="384120" cy="9360"/>
            </p14:xfrm>
          </p:contentPart>
        </mc:Choice>
        <mc:Fallback xmlns="">
          <p:pic>
            <p:nvPicPr>
              <p:cNvPr id="24" name="23 Entrada de lápiz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43640" y="5678280"/>
                <a:ext cx="4158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" name="24 Entrada de lápiz"/>
              <p14:cNvContentPartPr/>
              <p14:nvPr/>
            </p14:nvContentPartPr>
            <p14:xfrm>
              <a:off x="3634560" y="3268440"/>
              <a:ext cx="1232640" cy="9000"/>
            </p14:xfrm>
          </p:contentPart>
        </mc:Choice>
        <mc:Fallback xmlns="">
          <p:pic>
            <p:nvPicPr>
              <p:cNvPr id="25" name="24 Entrada de lápiz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25200" y="3259080"/>
                <a:ext cx="1251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" name="25 Entrada de lápiz"/>
              <p14:cNvContentPartPr/>
              <p14:nvPr/>
            </p14:nvContentPartPr>
            <p14:xfrm>
              <a:off x="2991600" y="3723840"/>
              <a:ext cx="2625480" cy="2214720"/>
            </p14:xfrm>
          </p:contentPart>
        </mc:Choice>
        <mc:Fallback xmlns="">
          <p:pic>
            <p:nvPicPr>
              <p:cNvPr id="26" name="25 Entrada de lápiz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82240" y="3714480"/>
                <a:ext cx="2644200" cy="22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7" name="26 Entrada de lápiz"/>
              <p14:cNvContentPartPr/>
              <p14:nvPr/>
            </p14:nvContentPartPr>
            <p14:xfrm>
              <a:off x="6152400" y="4741560"/>
              <a:ext cx="411120" cy="27360"/>
            </p14:xfrm>
          </p:contentPart>
        </mc:Choice>
        <mc:Fallback xmlns="">
          <p:pic>
            <p:nvPicPr>
              <p:cNvPr id="27" name="26 Entrada de lápiz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136560" y="4678200"/>
                <a:ext cx="4431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8" name="27 Entrada de lápiz"/>
              <p14:cNvContentPartPr/>
              <p14:nvPr/>
            </p14:nvContentPartPr>
            <p14:xfrm>
              <a:off x="6152400" y="4857840"/>
              <a:ext cx="447120" cy="36000"/>
            </p14:xfrm>
          </p:contentPart>
        </mc:Choice>
        <mc:Fallback xmlns="">
          <p:pic>
            <p:nvPicPr>
              <p:cNvPr id="28" name="27 Entrada de lápiz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36560" y="4794120"/>
                <a:ext cx="478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" name="28 Entrada de lápiz"/>
              <p14:cNvContentPartPr/>
              <p14:nvPr/>
            </p14:nvContentPartPr>
            <p14:xfrm>
              <a:off x="6152400" y="4956120"/>
              <a:ext cx="411120" cy="9000"/>
            </p14:xfrm>
          </p:contentPart>
        </mc:Choice>
        <mc:Fallback xmlns="">
          <p:pic>
            <p:nvPicPr>
              <p:cNvPr id="29" name="28 Entrada de lápiz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36560" y="4892400"/>
                <a:ext cx="443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" name="29 Entrada de lápiz"/>
              <p14:cNvContentPartPr/>
              <p14:nvPr/>
            </p14:nvContentPartPr>
            <p14:xfrm>
              <a:off x="5188320" y="5018400"/>
              <a:ext cx="1348560" cy="27360"/>
            </p14:xfrm>
          </p:contentPart>
        </mc:Choice>
        <mc:Fallback xmlns="">
          <p:pic>
            <p:nvPicPr>
              <p:cNvPr id="30" name="29 Entrada de lápiz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178960" y="5009040"/>
                <a:ext cx="13672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1" name="30 Entrada de lápiz"/>
              <p14:cNvContentPartPr/>
              <p14:nvPr/>
            </p14:nvContentPartPr>
            <p14:xfrm>
              <a:off x="5009400" y="3304080"/>
              <a:ext cx="1322280" cy="54000"/>
            </p14:xfrm>
          </p:contentPart>
        </mc:Choice>
        <mc:Fallback xmlns="">
          <p:pic>
            <p:nvPicPr>
              <p:cNvPr id="31" name="30 Entrada de lápiz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00040" y="3294720"/>
                <a:ext cx="13410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2" name="31 Entrada de lápiz"/>
              <p14:cNvContentPartPr/>
              <p14:nvPr/>
            </p14:nvContentPartPr>
            <p14:xfrm>
              <a:off x="8652960" y="4625640"/>
              <a:ext cx="660960" cy="18000"/>
            </p14:xfrm>
          </p:contentPart>
        </mc:Choice>
        <mc:Fallback xmlns="">
          <p:pic>
            <p:nvPicPr>
              <p:cNvPr id="32" name="31 Entrada de lápiz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643600" y="4616280"/>
                <a:ext cx="67968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32 CuadroTexto"/>
          <p:cNvSpPr txBox="1"/>
          <p:nvPr/>
        </p:nvSpPr>
        <p:spPr>
          <a:xfrm>
            <a:off x="9877925" y="661739"/>
            <a:ext cx="13114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Page 54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0296477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901774"/>
              </p:ext>
            </p:extLst>
          </p:nvPr>
        </p:nvGraphicFramePr>
        <p:xfrm>
          <a:off x="513348" y="758408"/>
          <a:ext cx="11193381" cy="5608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731127"/>
                <a:gridCol w="3731127"/>
                <a:gridCol w="3731127"/>
              </a:tblGrid>
              <a:tr h="645141">
                <a:tc>
                  <a:txBody>
                    <a:bodyPr/>
                    <a:lstStyle/>
                    <a:p>
                      <a:endParaRPr lang="es-AR" sz="4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000" dirty="0" err="1" smtClean="0"/>
                        <a:t>want</a:t>
                      </a:r>
                      <a:r>
                        <a:rPr lang="es-MX" sz="4000" u="sng" dirty="0" err="1" smtClean="0"/>
                        <a:t>ed</a:t>
                      </a:r>
                      <a:endParaRPr lang="es-AR" sz="4000" u="sn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5141">
                <a:tc>
                  <a:txBody>
                    <a:bodyPr/>
                    <a:lstStyle/>
                    <a:p>
                      <a:r>
                        <a:rPr lang="es-MX" sz="4000" dirty="0" err="1" smtClean="0"/>
                        <a:t>called</a:t>
                      </a:r>
                      <a:endParaRPr lang="es-AR" sz="4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5141">
                <a:tc>
                  <a:txBody>
                    <a:bodyPr/>
                    <a:lstStyle/>
                    <a:p>
                      <a:r>
                        <a:rPr lang="es-MX" sz="4000" dirty="0" err="1" smtClean="0"/>
                        <a:t>arrived</a:t>
                      </a:r>
                      <a:endParaRPr lang="es-AR" sz="4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5141">
                <a:tc>
                  <a:txBody>
                    <a:bodyPr/>
                    <a:lstStyle/>
                    <a:p>
                      <a:endParaRPr lang="es-AR" sz="40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000" dirty="0" err="1" smtClean="0"/>
                        <a:t>typed</a:t>
                      </a:r>
                      <a:endParaRPr lang="es-AR" sz="4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5141">
                <a:tc>
                  <a:txBody>
                    <a:bodyPr/>
                    <a:lstStyle/>
                    <a:p>
                      <a:endParaRPr lang="es-AR" sz="40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000" dirty="0" err="1" smtClean="0"/>
                        <a:t>chatt</a:t>
                      </a:r>
                      <a:r>
                        <a:rPr lang="es-MX" sz="4000" u="sng" dirty="0" err="1" smtClean="0"/>
                        <a:t>ed</a:t>
                      </a:r>
                      <a:endParaRPr lang="es-AR" sz="4000" u="sn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5141">
                <a:tc>
                  <a:txBody>
                    <a:bodyPr/>
                    <a:lstStyle/>
                    <a:p>
                      <a:r>
                        <a:rPr lang="es-MX" sz="4000" dirty="0" err="1" smtClean="0"/>
                        <a:t>listened</a:t>
                      </a:r>
                      <a:endParaRPr lang="es-AR" sz="4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000" dirty="0" err="1" smtClean="0"/>
                        <a:t>text</a:t>
                      </a:r>
                      <a:r>
                        <a:rPr lang="es-MX" sz="4000" u="sng" dirty="0" err="1" smtClean="0"/>
                        <a:t>ed</a:t>
                      </a:r>
                      <a:endParaRPr lang="es-AR" sz="4000" u="sn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5141">
                <a:tc>
                  <a:txBody>
                    <a:bodyPr/>
                    <a:lstStyle/>
                    <a:p>
                      <a:endParaRPr lang="es-AR" sz="40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000" dirty="0" err="1" smtClean="0"/>
                        <a:t>stopped</a:t>
                      </a:r>
                      <a:endParaRPr lang="es-AR" sz="4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5141">
                <a:tc>
                  <a:txBody>
                    <a:bodyPr/>
                    <a:lstStyle/>
                    <a:p>
                      <a:endParaRPr lang="es-AR" sz="4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000" dirty="0" err="1" smtClean="0"/>
                        <a:t>looked</a:t>
                      </a:r>
                      <a:endParaRPr lang="es-AR" sz="4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sz="4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1126436" y="397569"/>
            <a:ext cx="198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latin typeface="Arial Black" pitchFamily="34" charset="0"/>
              </a:rPr>
              <a:t>/d/</a:t>
            </a:r>
            <a:endParaRPr lang="es-AR" sz="4800" b="1" dirty="0">
              <a:latin typeface="Arial Black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764157" y="490334"/>
            <a:ext cx="198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latin typeface="Arial Black" pitchFamily="34" charset="0"/>
              </a:rPr>
              <a:t>/t/</a:t>
            </a:r>
            <a:endParaRPr lang="es-AR" sz="4800" b="1" dirty="0">
              <a:latin typeface="Arial Black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9846365" y="516834"/>
            <a:ext cx="198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latin typeface="Arial Black" pitchFamily="34" charset="0"/>
              </a:rPr>
              <a:t>/id/</a:t>
            </a:r>
            <a:endParaRPr lang="es-AR" sz="4800" b="1" dirty="0">
              <a:latin typeface="Arial Black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546037" y="50031"/>
            <a:ext cx="2650435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isometricLeftDown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s-MX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s-MX" sz="8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</a:t>
            </a:r>
            <a:endParaRPr lang="es-AR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09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Ángulos">
  <a:themeElements>
    <a:clrScheme name="Ángulo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Á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ngulo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343</Words>
  <Application>Microsoft Office PowerPoint</Application>
  <PresentationFormat>Personalizado</PresentationFormat>
  <Paragraphs>103</Paragraphs>
  <Slides>25</Slides>
  <Notes>0</Notes>
  <HiddenSlides>0</HiddenSlides>
  <MMClips>9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25</vt:i4>
      </vt:variant>
    </vt:vector>
  </HeadingPairs>
  <TitlesOfParts>
    <vt:vector size="28" baseType="lpstr">
      <vt:lpstr>Tema de Office</vt:lpstr>
      <vt:lpstr>1_Tema de Office</vt:lpstr>
      <vt:lpstr>Ángulos</vt:lpstr>
      <vt:lpstr>7B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7B</dc:title>
  <dc:creator>Gladys</dc:creator>
  <cp:lastModifiedBy>gladysmaba@outlook.com</cp:lastModifiedBy>
  <cp:revision>47</cp:revision>
  <dcterms:created xsi:type="dcterms:W3CDTF">2020-11-24T00:27:53Z</dcterms:created>
  <dcterms:modified xsi:type="dcterms:W3CDTF">2024-05-21T21:45:38Z</dcterms:modified>
</cp:coreProperties>
</file>